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3" r:id="rId1"/>
    <p:sldMasterId id="2147498129" r:id="rId2"/>
    <p:sldMasterId id="2147498167" r:id="rId3"/>
    <p:sldMasterId id="2147498180" r:id="rId4"/>
    <p:sldMasterId id="2147498192" r:id="rId5"/>
  </p:sldMasterIdLst>
  <p:notesMasterIdLst>
    <p:notesMasterId r:id="rId21"/>
  </p:notesMasterIdLst>
  <p:handoutMasterIdLst>
    <p:handoutMasterId r:id="rId22"/>
  </p:handoutMasterIdLst>
  <p:sldIdLst>
    <p:sldId id="425" r:id="rId6"/>
    <p:sldId id="761" r:id="rId7"/>
    <p:sldId id="735" r:id="rId8"/>
    <p:sldId id="736" r:id="rId9"/>
    <p:sldId id="737" r:id="rId10"/>
    <p:sldId id="746" r:id="rId11"/>
    <p:sldId id="738" r:id="rId12"/>
    <p:sldId id="739" r:id="rId13"/>
    <p:sldId id="740" r:id="rId14"/>
    <p:sldId id="741" r:id="rId15"/>
    <p:sldId id="742" r:id="rId16"/>
    <p:sldId id="743" r:id="rId17"/>
    <p:sldId id="744" r:id="rId18"/>
    <p:sldId id="787" r:id="rId19"/>
    <p:sldId id="786" r:id="rId20"/>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1pPr>
    <a:lvl2pPr marL="455613" indent="1588"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2813" indent="1588"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0013" indent="1588"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7213" indent="1588"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7" autoAdjust="0"/>
    <p:restoredTop sz="94723" autoAdjust="0"/>
  </p:normalViewPr>
  <p:slideViewPr>
    <p:cSldViewPr>
      <p:cViewPr varScale="1">
        <p:scale>
          <a:sx n="69" d="100"/>
          <a:sy n="69" d="100"/>
        </p:scale>
        <p:origin x="-1266" y="-96"/>
      </p:cViewPr>
      <p:guideLst>
        <p:guide orient="horz" pos="2160"/>
        <p:guide pos="312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932"/>
    </p:cViewPr>
  </p:sorterViewPr>
  <p:notesViewPr>
    <p:cSldViewPr>
      <p:cViewPr varScale="1">
        <p:scale>
          <a:sx n="50" d="100"/>
          <a:sy n="50" d="100"/>
        </p:scale>
        <p:origin x="-2970" y="-108"/>
      </p:cViewPr>
      <p:guideLst>
        <p:guide orient="horz" pos="3107"/>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565" cy="493868"/>
          </a:xfrm>
          <a:prstGeom prst="rect">
            <a:avLst/>
          </a:prstGeom>
        </p:spPr>
        <p:txBody>
          <a:bodyPr vert="horz" lIns="90755" tIns="45378" rIns="90755" bIns="45378" rtlCol="0"/>
          <a:lstStyle>
            <a:lvl1pPr algn="l">
              <a:defRPr sz="1200">
                <a:latin typeface="Arial" charset="0"/>
                <a:ea typeface="ＭＳ Ｐゴシック" pitchFamily="50" charset="-128"/>
              </a:defRPr>
            </a:lvl1pPr>
          </a:lstStyle>
          <a:p>
            <a:pPr>
              <a:defRPr/>
            </a:pPr>
            <a:endParaRPr lang="ja-JP" altLang="en-US"/>
          </a:p>
        </p:txBody>
      </p:sp>
      <p:sp>
        <p:nvSpPr>
          <p:cNvPr id="4" name="フッター プレースホルダー 3"/>
          <p:cNvSpPr>
            <a:spLocks noGrp="1"/>
          </p:cNvSpPr>
          <p:nvPr>
            <p:ph type="ftr" sz="quarter" idx="2"/>
          </p:nvPr>
        </p:nvSpPr>
        <p:spPr>
          <a:xfrm>
            <a:off x="0" y="9370868"/>
            <a:ext cx="2919565" cy="493867"/>
          </a:xfrm>
          <a:prstGeom prst="rect">
            <a:avLst/>
          </a:prstGeom>
        </p:spPr>
        <p:txBody>
          <a:bodyPr vert="horz" lIns="90755" tIns="45378" rIns="90755" bIns="45378" rtlCol="0" anchor="b"/>
          <a:lstStyle>
            <a:lvl1pPr algn="l">
              <a:defRPr sz="1200">
                <a:latin typeface="Arial" charset="0"/>
                <a:ea typeface="ＭＳ Ｐゴシック" pitchFamily="50" charset="-128"/>
              </a:defRPr>
            </a:lvl1pPr>
          </a:lstStyle>
          <a:p>
            <a:pPr>
              <a:defRPr/>
            </a:pPr>
            <a:endParaRPr lang="ja-JP" altLang="en-US"/>
          </a:p>
        </p:txBody>
      </p:sp>
      <p:sp>
        <p:nvSpPr>
          <p:cNvPr id="5" name="スライド番号プレースホルダー 4"/>
          <p:cNvSpPr>
            <a:spLocks noGrp="1"/>
          </p:cNvSpPr>
          <p:nvPr>
            <p:ph type="sldNum" sz="quarter" idx="3"/>
          </p:nvPr>
        </p:nvSpPr>
        <p:spPr>
          <a:xfrm>
            <a:off x="3814626" y="9370868"/>
            <a:ext cx="2919565" cy="493867"/>
          </a:xfrm>
          <a:prstGeom prst="rect">
            <a:avLst/>
          </a:prstGeom>
        </p:spPr>
        <p:txBody>
          <a:bodyPr vert="horz" lIns="90755" tIns="45378" rIns="90755" bIns="45378" rtlCol="0" anchor="b"/>
          <a:lstStyle>
            <a:lvl1pPr algn="r">
              <a:defRPr sz="1200">
                <a:latin typeface="Arial" charset="0"/>
                <a:ea typeface="ＭＳ Ｐゴシック" pitchFamily="50" charset="-128"/>
              </a:defRPr>
            </a:lvl1pPr>
          </a:lstStyle>
          <a:p>
            <a:pPr>
              <a:defRPr/>
            </a:pPr>
            <a:fld id="{FF39D25F-C898-40D2-9B35-91C7FC5E772F}" type="slidenum">
              <a:rPr lang="ja-JP" altLang="en-US"/>
              <a:pPr>
                <a:defRPr/>
              </a:pPr>
              <a:t>‹#›</a:t>
            </a:fld>
            <a:endParaRPr lang="ja-JP" altLang="en-US"/>
          </a:p>
        </p:txBody>
      </p:sp>
    </p:spTree>
    <p:extLst>
      <p:ext uri="{BB962C8B-B14F-4D97-AF65-F5344CB8AC3E}">
        <p14:creationId xmlns:p14="http://schemas.microsoft.com/office/powerpoint/2010/main" val="14617419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3538" name="Rectangle 2"/>
          <p:cNvSpPr>
            <a:spLocks noGrp="1" noChangeArrowheads="1"/>
          </p:cNvSpPr>
          <p:nvPr>
            <p:ph type="hdr" sz="quarter"/>
          </p:nvPr>
        </p:nvSpPr>
        <p:spPr bwMode="auto">
          <a:xfrm>
            <a:off x="0" y="0"/>
            <a:ext cx="2919565" cy="493868"/>
          </a:xfrm>
          <a:prstGeom prst="rect">
            <a:avLst/>
          </a:prstGeom>
          <a:noFill/>
          <a:ln>
            <a:noFill/>
          </a:ln>
          <a:effectLst/>
          <a:extLst/>
        </p:spPr>
        <p:txBody>
          <a:bodyPr vert="horz" wrap="square" lIns="90755" tIns="45378" rIns="90755" bIns="45378" numCol="1" anchor="t" anchorCtr="0" compatLnSpc="1">
            <a:prstTxWarp prst="textNoShape">
              <a:avLst/>
            </a:prstTxWarp>
          </a:bodyPr>
          <a:lstStyle>
            <a:lvl1pPr>
              <a:defRPr sz="1200">
                <a:latin typeface="Arial" charset="0"/>
                <a:ea typeface="ＭＳ Ｐゴシック" pitchFamily="50" charset="-128"/>
              </a:defRPr>
            </a:lvl1pPr>
          </a:lstStyle>
          <a:p>
            <a:pPr>
              <a:defRPr/>
            </a:pPr>
            <a:endParaRPr lang="en-US" altLang="ja-JP"/>
          </a:p>
        </p:txBody>
      </p:sp>
      <p:sp>
        <p:nvSpPr>
          <p:cNvPr id="193539" name="Rectangle 3"/>
          <p:cNvSpPr>
            <a:spLocks noGrp="1" noChangeArrowheads="1"/>
          </p:cNvSpPr>
          <p:nvPr>
            <p:ph type="dt" idx="1"/>
          </p:nvPr>
        </p:nvSpPr>
        <p:spPr bwMode="auto">
          <a:xfrm>
            <a:off x="3814626" y="0"/>
            <a:ext cx="2919565" cy="493868"/>
          </a:xfrm>
          <a:prstGeom prst="rect">
            <a:avLst/>
          </a:prstGeom>
          <a:noFill/>
          <a:ln>
            <a:noFill/>
          </a:ln>
          <a:effectLst/>
          <a:extLst/>
        </p:spPr>
        <p:txBody>
          <a:bodyPr vert="horz" wrap="square" lIns="90755" tIns="45378" rIns="90755" bIns="45378" numCol="1" anchor="t" anchorCtr="0" compatLnSpc="1">
            <a:prstTxWarp prst="textNoShape">
              <a:avLst/>
            </a:prstTxWarp>
          </a:bodyPr>
          <a:lstStyle>
            <a:lvl1pPr algn="r">
              <a:defRPr sz="1200">
                <a:latin typeface="Arial" charset="0"/>
                <a:ea typeface="ＭＳ Ｐゴシック" pitchFamily="50" charset="-128"/>
              </a:defRPr>
            </a:lvl1pPr>
          </a:lstStyle>
          <a:p>
            <a:pPr>
              <a:defRPr/>
            </a:pPr>
            <a:endParaRPr lang="en-US" altLang="ja-JP"/>
          </a:p>
        </p:txBody>
      </p:sp>
      <p:sp>
        <p:nvSpPr>
          <p:cNvPr id="246788" name="Rectangle 4"/>
          <p:cNvSpPr>
            <a:spLocks noGrp="1" noRot="1" noChangeAspect="1" noChangeArrowheads="1" noTextEdit="1"/>
          </p:cNvSpPr>
          <p:nvPr>
            <p:ph type="sldImg" idx="2"/>
          </p:nvPr>
        </p:nvSpPr>
        <p:spPr bwMode="auto">
          <a:xfrm>
            <a:off x="695325" y="739775"/>
            <a:ext cx="5345113"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3541" name="Rectangle 5"/>
          <p:cNvSpPr>
            <a:spLocks noGrp="1" noChangeArrowheads="1"/>
          </p:cNvSpPr>
          <p:nvPr>
            <p:ph type="body" sz="quarter" idx="3"/>
          </p:nvPr>
        </p:nvSpPr>
        <p:spPr bwMode="auto">
          <a:xfrm>
            <a:off x="673262" y="4686223"/>
            <a:ext cx="5389240" cy="4440077"/>
          </a:xfrm>
          <a:prstGeom prst="rect">
            <a:avLst/>
          </a:prstGeom>
          <a:noFill/>
          <a:ln>
            <a:noFill/>
          </a:ln>
          <a:effectLst/>
          <a:extLst/>
        </p:spPr>
        <p:txBody>
          <a:bodyPr vert="horz" wrap="square" lIns="90755" tIns="45378" rIns="90755" bIns="4537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93542" name="Rectangle 6"/>
          <p:cNvSpPr>
            <a:spLocks noGrp="1" noChangeArrowheads="1"/>
          </p:cNvSpPr>
          <p:nvPr>
            <p:ph type="ftr" sz="quarter" idx="4"/>
          </p:nvPr>
        </p:nvSpPr>
        <p:spPr bwMode="auto">
          <a:xfrm>
            <a:off x="0" y="9370868"/>
            <a:ext cx="2919565" cy="493867"/>
          </a:xfrm>
          <a:prstGeom prst="rect">
            <a:avLst/>
          </a:prstGeom>
          <a:noFill/>
          <a:ln>
            <a:noFill/>
          </a:ln>
          <a:effectLst/>
          <a:extLst/>
        </p:spPr>
        <p:txBody>
          <a:bodyPr vert="horz" wrap="square" lIns="90755" tIns="45378" rIns="90755" bIns="45378" numCol="1" anchor="b" anchorCtr="0" compatLnSpc="1">
            <a:prstTxWarp prst="textNoShape">
              <a:avLst/>
            </a:prstTxWarp>
          </a:bodyPr>
          <a:lstStyle>
            <a:lvl1pPr>
              <a:defRPr sz="1200">
                <a:latin typeface="Arial" charset="0"/>
                <a:ea typeface="ＭＳ Ｐゴシック" pitchFamily="50" charset="-128"/>
              </a:defRPr>
            </a:lvl1pPr>
          </a:lstStyle>
          <a:p>
            <a:pPr>
              <a:defRPr/>
            </a:pPr>
            <a:endParaRPr lang="en-US" altLang="ja-JP"/>
          </a:p>
        </p:txBody>
      </p:sp>
      <p:sp>
        <p:nvSpPr>
          <p:cNvPr id="193543" name="Rectangle 7"/>
          <p:cNvSpPr>
            <a:spLocks noGrp="1" noChangeArrowheads="1"/>
          </p:cNvSpPr>
          <p:nvPr>
            <p:ph type="sldNum" sz="quarter" idx="5"/>
          </p:nvPr>
        </p:nvSpPr>
        <p:spPr bwMode="auto">
          <a:xfrm>
            <a:off x="3814626" y="9370868"/>
            <a:ext cx="2919565" cy="493867"/>
          </a:xfrm>
          <a:prstGeom prst="rect">
            <a:avLst/>
          </a:prstGeom>
          <a:noFill/>
          <a:ln>
            <a:noFill/>
          </a:ln>
          <a:effectLst/>
          <a:extLst/>
        </p:spPr>
        <p:txBody>
          <a:bodyPr vert="horz" wrap="square" lIns="90755" tIns="45378" rIns="90755" bIns="45378" numCol="1" anchor="b" anchorCtr="0" compatLnSpc="1">
            <a:prstTxWarp prst="textNoShape">
              <a:avLst/>
            </a:prstTxWarp>
          </a:bodyPr>
          <a:lstStyle>
            <a:lvl1pPr algn="r">
              <a:defRPr sz="1200">
                <a:latin typeface="Arial" charset="0"/>
                <a:ea typeface="ＭＳ Ｐゴシック" pitchFamily="50" charset="-128"/>
              </a:defRPr>
            </a:lvl1pPr>
          </a:lstStyle>
          <a:p>
            <a:pPr>
              <a:defRPr/>
            </a:pPr>
            <a:fld id="{F07E42F6-EBA8-4F9A-94BB-EAE13281F47C}" type="slidenum">
              <a:rPr lang="en-US" altLang="ja-JP"/>
              <a:pPr>
                <a:defRPr/>
              </a:pPr>
              <a:t>‹#›</a:t>
            </a:fld>
            <a:endParaRPr lang="en-US" altLang="ja-JP"/>
          </a:p>
        </p:txBody>
      </p:sp>
    </p:spTree>
    <p:extLst>
      <p:ext uri="{BB962C8B-B14F-4D97-AF65-F5344CB8AC3E}">
        <p14:creationId xmlns:p14="http://schemas.microsoft.com/office/powerpoint/2010/main" val="27619160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56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28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00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72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4386" algn="l" defTabSz="913755" rtl="0" eaLnBrk="1" latinLnBrk="0" hangingPunct="1">
      <a:defRPr kumimoji="1" sz="1200" kern="1200">
        <a:solidFill>
          <a:schemeClr val="tx1"/>
        </a:solidFill>
        <a:latin typeface="+mn-lt"/>
        <a:ea typeface="+mn-ea"/>
        <a:cs typeface="+mn-cs"/>
      </a:defRPr>
    </a:lvl6pPr>
    <a:lvl7pPr marL="2741264" algn="l" defTabSz="913755" rtl="0" eaLnBrk="1" latinLnBrk="0" hangingPunct="1">
      <a:defRPr kumimoji="1" sz="1200" kern="1200">
        <a:solidFill>
          <a:schemeClr val="tx1"/>
        </a:solidFill>
        <a:latin typeface="+mn-lt"/>
        <a:ea typeface="+mn-ea"/>
        <a:cs typeface="+mn-cs"/>
      </a:defRPr>
    </a:lvl7pPr>
    <a:lvl8pPr marL="3198142" algn="l" defTabSz="913755" rtl="0" eaLnBrk="1" latinLnBrk="0" hangingPunct="1">
      <a:defRPr kumimoji="1" sz="1200" kern="1200">
        <a:solidFill>
          <a:schemeClr val="tx1"/>
        </a:solidFill>
        <a:latin typeface="+mn-lt"/>
        <a:ea typeface="+mn-ea"/>
        <a:cs typeface="+mn-cs"/>
      </a:defRPr>
    </a:lvl8pPr>
    <a:lvl9pPr marL="3655018" algn="l" defTabSz="913755"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p:cNvSpPr>
            <a:spLocks noGrp="1" noRot="1" noChangeAspect="1" noChangeArrowheads="1" noTextEdit="1"/>
          </p:cNvSpPr>
          <p:nvPr>
            <p:ph type="sldImg"/>
          </p:nvPr>
        </p:nvSpPr>
        <p:spPr>
          <a:xfrm>
            <a:off x="696913" y="739775"/>
            <a:ext cx="5343525" cy="3700463"/>
          </a:xfrm>
          <a:ln/>
        </p:spPr>
      </p:sp>
      <p:sp>
        <p:nvSpPr>
          <p:cNvPr id="24781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スライド イメージ プレースホルダー 1"/>
          <p:cNvSpPr>
            <a:spLocks noGrp="1" noRot="1" noChangeAspect="1" noTextEdit="1"/>
          </p:cNvSpPr>
          <p:nvPr>
            <p:ph type="sldImg"/>
          </p:nvPr>
        </p:nvSpPr>
        <p:spPr>
          <a:ln/>
        </p:spPr>
      </p:sp>
      <p:sp>
        <p:nvSpPr>
          <p:cNvPr id="104451" name="ノート プレースホルダー 2"/>
          <p:cNvSpPr>
            <a:spLocks noGrp="1"/>
          </p:cNvSpPr>
          <p:nvPr>
            <p:ph type="body" idx="1"/>
          </p:nvPr>
        </p:nvSpPr>
        <p:spPr>
          <a:noFill/>
        </p:spPr>
        <p:txBody>
          <a:bodyPr/>
          <a:lstStyle/>
          <a:p>
            <a:endParaRPr lang="ja-JP" altLang="en-US" smtClean="0">
              <a:ea typeface="ＭＳ Ｐ明朝" charset="-128"/>
            </a:endParaRPr>
          </a:p>
        </p:txBody>
      </p:sp>
      <p:sp>
        <p:nvSpPr>
          <p:cNvPr id="104452" name="スライド番号プレースホルダー 3"/>
          <p:cNvSpPr>
            <a:spLocks noGrp="1"/>
          </p:cNvSpPr>
          <p:nvPr>
            <p:ph type="sldNum" sz="quarter" idx="5"/>
          </p:nvPr>
        </p:nvSpPr>
        <p:spPr>
          <a:noFill/>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E3CBE5A5-24EC-483A-A56B-04A10CF03F86}" type="slidenum">
              <a:rPr lang="ja-JP" altLang="en-US">
                <a:solidFill>
                  <a:srgbClr val="000000"/>
                </a:solidFill>
              </a:rPr>
              <a:pPr eaLnBrk="1" hangingPunct="1"/>
              <a:t>2</a:t>
            </a:fld>
            <a:endParaRPr lang="ja-JP" altLang="en-US">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34A90F1F-DF93-4D78-9763-E90E6E6EF074}" type="slidenum">
              <a:rPr lang="ja-JP" altLang="en-US" smtClean="0">
                <a:solidFill>
                  <a:prstClr val="black"/>
                </a:solidFill>
              </a:rPr>
              <a:pPr>
                <a:defRPr/>
              </a:pPr>
              <a:t>14</a:t>
            </a:fld>
            <a:endParaRPr lang="ja-JP" altLang="en-US">
              <a:solidFill>
                <a:prstClr val="black"/>
              </a:solidFill>
            </a:endParaRPr>
          </a:p>
        </p:txBody>
      </p:sp>
    </p:spTree>
    <p:extLst>
      <p:ext uri="{BB962C8B-B14F-4D97-AF65-F5344CB8AC3E}">
        <p14:creationId xmlns:p14="http://schemas.microsoft.com/office/powerpoint/2010/main" val="616450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Freeform 7"/>
          <p:cNvSpPr>
            <a:spLocks noChangeArrowheads="1"/>
          </p:cNvSpPr>
          <p:nvPr/>
        </p:nvSpPr>
        <p:spPr bwMode="auto">
          <a:xfrm>
            <a:off x="660246" y="1219200"/>
            <a:ext cx="8586051" cy="9144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lIns="91376" tIns="45688" rIns="91376" bIns="45688"/>
          <a:lstStyle/>
          <a:p>
            <a:endParaRPr lang="ja-JP" altLang="en-US"/>
          </a:p>
        </p:txBody>
      </p:sp>
      <p:sp>
        <p:nvSpPr>
          <p:cNvPr id="5" name="Line 8"/>
          <p:cNvSpPr>
            <a:spLocks noChangeShapeType="1"/>
          </p:cNvSpPr>
          <p:nvPr/>
        </p:nvSpPr>
        <p:spPr bwMode="auto">
          <a:xfrm>
            <a:off x="2145733" y="3962400"/>
            <a:ext cx="7055674"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lIns="91376" tIns="45688" rIns="91376" bIns="45688"/>
          <a:lstStyle/>
          <a:p>
            <a:endParaRPr lang="ja-JP" altLang="en-US"/>
          </a:p>
        </p:txBody>
      </p:sp>
      <p:sp>
        <p:nvSpPr>
          <p:cNvPr id="116738" name="Rectangle 2"/>
          <p:cNvSpPr>
            <a:spLocks noGrp="1" noChangeArrowheads="1"/>
          </p:cNvSpPr>
          <p:nvPr>
            <p:ph type="ctrTitle"/>
          </p:nvPr>
        </p:nvSpPr>
        <p:spPr>
          <a:xfrm>
            <a:off x="990931" y="1524004"/>
            <a:ext cx="8258439" cy="1752600"/>
          </a:xfrm>
        </p:spPr>
        <p:txBody>
          <a:bodyPr/>
          <a:lstStyle>
            <a:lvl1pPr>
              <a:defRPr sz="5000"/>
            </a:lvl1pPr>
          </a:lstStyle>
          <a:p>
            <a:pPr lvl="0"/>
            <a:r>
              <a:rPr lang="ja-JP" altLang="en-US" noProof="0" smtClean="0"/>
              <a:t>マスタ タイトルの書式設定</a:t>
            </a:r>
          </a:p>
        </p:txBody>
      </p:sp>
      <p:sp>
        <p:nvSpPr>
          <p:cNvPr id="116739" name="Rectangle 3"/>
          <p:cNvSpPr>
            <a:spLocks noGrp="1" noChangeArrowheads="1"/>
          </p:cNvSpPr>
          <p:nvPr>
            <p:ph type="subTitle" idx="1"/>
          </p:nvPr>
        </p:nvSpPr>
        <p:spPr>
          <a:xfrm>
            <a:off x="2146366" y="3962404"/>
            <a:ext cx="7099300" cy="1752600"/>
          </a:xfrm>
        </p:spPr>
        <p:txBody>
          <a:bodyPr/>
          <a:lstStyle>
            <a:lvl1pPr marL="0" indent="0">
              <a:buFont typeface="Wingdings" pitchFamily="2" charset="2"/>
              <a:buNone/>
              <a:defRPr sz="2800"/>
            </a:lvl1pPr>
          </a:lstStyle>
          <a:p>
            <a:pPr lvl="0"/>
            <a:r>
              <a:rPr lang="ja-JP" altLang="en-US" noProof="0" smtClean="0"/>
              <a:t>マスタ サブタイトルの書式設定</a:t>
            </a:r>
          </a:p>
        </p:txBody>
      </p:sp>
      <p:sp>
        <p:nvSpPr>
          <p:cNvPr id="6" name="Rectangle 4"/>
          <p:cNvSpPr>
            <a:spLocks noGrp="1" noChangeArrowheads="1"/>
          </p:cNvSpPr>
          <p:nvPr>
            <p:ph type="dt" sz="half" idx="10"/>
          </p:nvPr>
        </p:nvSpPr>
        <p:spPr/>
        <p:txBody>
          <a:bodyPr/>
          <a:lstStyle>
            <a:lvl1pPr>
              <a:defRPr/>
            </a:lvl1pPr>
          </a:lstStyle>
          <a:p>
            <a:pPr>
              <a:defRPr/>
            </a:pPr>
            <a:endParaRPr lang="en-US" altLang="ja-JP"/>
          </a:p>
        </p:txBody>
      </p:sp>
      <p:sp>
        <p:nvSpPr>
          <p:cNvPr id="7" name="Rectangle 5"/>
          <p:cNvSpPr>
            <a:spLocks noGrp="1" noChangeArrowheads="1"/>
          </p:cNvSpPr>
          <p:nvPr>
            <p:ph type="ftr" sz="quarter" idx="11"/>
          </p:nvPr>
        </p:nvSpPr>
        <p:spPr>
          <a:xfrm>
            <a:off x="3384438" y="6243638"/>
            <a:ext cx="3137272" cy="457200"/>
          </a:xfrm>
        </p:spPr>
        <p:txBody>
          <a:bodyPr/>
          <a:lstStyle>
            <a:lvl1pPr>
              <a:defRPr/>
            </a:lvl1pPr>
          </a:lstStyle>
          <a:p>
            <a:pPr>
              <a:defRPr/>
            </a:pPr>
            <a:endParaRPr lang="en-US" altLang="ja-JP"/>
          </a:p>
        </p:txBody>
      </p:sp>
      <p:sp>
        <p:nvSpPr>
          <p:cNvPr id="8" name="Rectangle 6"/>
          <p:cNvSpPr>
            <a:spLocks noGrp="1" noChangeArrowheads="1"/>
          </p:cNvSpPr>
          <p:nvPr>
            <p:ph type="sldNum" sz="quarter" idx="12"/>
          </p:nvPr>
        </p:nvSpPr>
        <p:spPr/>
        <p:txBody>
          <a:bodyPr/>
          <a:lstStyle>
            <a:lvl1pPr>
              <a:defRPr/>
            </a:lvl1pPr>
          </a:lstStyle>
          <a:p>
            <a:pPr>
              <a:defRPr/>
            </a:pPr>
            <a:fld id="{3AA17661-9924-4EE4-AA8E-7E5729F36A53}" type="slidenum">
              <a:rPr lang="en-US" altLang="ja-JP"/>
              <a:pPr>
                <a:defRPr/>
              </a:pPr>
              <a:t>‹#›</a:t>
            </a:fld>
            <a:endParaRPr lang="en-US" altLang="ja-JP"/>
          </a:p>
        </p:txBody>
      </p:sp>
    </p:spTree>
    <p:extLst>
      <p:ext uri="{BB962C8B-B14F-4D97-AF65-F5344CB8AC3E}">
        <p14:creationId xmlns:p14="http://schemas.microsoft.com/office/powerpoint/2010/main" val="2488360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C9E58FE-7621-4E79-A137-23A0DFE103E2}" type="slidenum">
              <a:rPr lang="en-US" altLang="ja-JP"/>
              <a:pPr>
                <a:defRPr/>
              </a:pPr>
              <a:t>‹#›</a:t>
            </a:fld>
            <a:endParaRPr lang="en-US" altLang="ja-JP"/>
          </a:p>
        </p:txBody>
      </p:sp>
    </p:spTree>
    <p:extLst>
      <p:ext uri="{BB962C8B-B14F-4D97-AF65-F5344CB8AC3E}">
        <p14:creationId xmlns:p14="http://schemas.microsoft.com/office/powerpoint/2010/main" val="2757135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96" y="277815"/>
            <a:ext cx="2228850" cy="5853112"/>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95367" y="277815"/>
            <a:ext cx="6521450" cy="5853112"/>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469D6A1-E1C4-4916-A261-F664E9F447AA}" type="slidenum">
              <a:rPr lang="en-US" altLang="ja-JP"/>
              <a:pPr>
                <a:defRPr/>
              </a:pPr>
              <a:t>‹#›</a:t>
            </a:fld>
            <a:endParaRPr lang="en-US" altLang="ja-JP"/>
          </a:p>
        </p:txBody>
      </p:sp>
    </p:spTree>
    <p:extLst>
      <p:ext uri="{BB962C8B-B14F-4D97-AF65-F5344CB8AC3E}">
        <p14:creationId xmlns:p14="http://schemas.microsoft.com/office/powerpoint/2010/main" val="14849290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Freeform 7"/>
          <p:cNvSpPr>
            <a:spLocks noChangeArrowheads="1"/>
          </p:cNvSpPr>
          <p:nvPr/>
        </p:nvSpPr>
        <p:spPr bwMode="auto">
          <a:xfrm>
            <a:off x="660051" y="1219200"/>
            <a:ext cx="8586050" cy="9144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lIns="91376" tIns="45688" rIns="91376" bIns="45688"/>
          <a:lstStyle/>
          <a:p>
            <a:endParaRPr lang="ja-JP" altLang="en-US">
              <a:solidFill>
                <a:srgbClr val="000000"/>
              </a:solidFill>
            </a:endParaRPr>
          </a:p>
        </p:txBody>
      </p:sp>
      <p:sp>
        <p:nvSpPr>
          <p:cNvPr id="5" name="Line 8"/>
          <p:cNvSpPr>
            <a:spLocks noChangeShapeType="1"/>
          </p:cNvSpPr>
          <p:nvPr/>
        </p:nvSpPr>
        <p:spPr bwMode="auto">
          <a:xfrm>
            <a:off x="2145725" y="3962400"/>
            <a:ext cx="7055675"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lIns="91376" tIns="45688" rIns="91376" bIns="45688"/>
          <a:lstStyle/>
          <a:p>
            <a:endParaRPr lang="ja-JP" altLang="en-US">
              <a:solidFill>
                <a:srgbClr val="000000"/>
              </a:solidFill>
            </a:endParaRPr>
          </a:p>
        </p:txBody>
      </p:sp>
      <p:sp>
        <p:nvSpPr>
          <p:cNvPr id="104450" name="Rectangle 2"/>
          <p:cNvSpPr>
            <a:spLocks noGrp="1" noChangeArrowheads="1"/>
          </p:cNvSpPr>
          <p:nvPr>
            <p:ph type="ctrTitle"/>
          </p:nvPr>
        </p:nvSpPr>
        <p:spPr>
          <a:xfrm>
            <a:off x="990691" y="1524004"/>
            <a:ext cx="8258439" cy="1752600"/>
          </a:xfrm>
        </p:spPr>
        <p:txBody>
          <a:bodyPr/>
          <a:lstStyle>
            <a:lvl1pPr>
              <a:defRPr sz="5000"/>
            </a:lvl1pPr>
          </a:lstStyle>
          <a:p>
            <a:r>
              <a:rPr lang="ja-JP" altLang="en-US"/>
              <a:t>マスタ タイトルの書式設定</a:t>
            </a:r>
          </a:p>
        </p:txBody>
      </p:sp>
      <p:sp>
        <p:nvSpPr>
          <p:cNvPr id="104451" name="Rectangle 3"/>
          <p:cNvSpPr>
            <a:spLocks noGrp="1" noChangeArrowheads="1"/>
          </p:cNvSpPr>
          <p:nvPr>
            <p:ph type="subTitle" idx="1"/>
          </p:nvPr>
        </p:nvSpPr>
        <p:spPr>
          <a:xfrm>
            <a:off x="2146300" y="3962404"/>
            <a:ext cx="7099300" cy="1752600"/>
          </a:xfrm>
        </p:spPr>
        <p:txBody>
          <a:bodyPr/>
          <a:lstStyle>
            <a:lvl1pPr marL="0" indent="0">
              <a:buFont typeface="Wingdings" pitchFamily="2" charset="2"/>
              <a:buNone/>
              <a:defRPr sz="2800"/>
            </a:lvl1pPr>
          </a:lstStyle>
          <a:p>
            <a:r>
              <a:rPr lang="ja-JP" altLang="en-US"/>
              <a:t>マスタ サブタイトルの書式設定</a:t>
            </a:r>
          </a:p>
        </p:txBody>
      </p:sp>
      <p:sp>
        <p:nvSpPr>
          <p:cNvPr id="6" name="Rectangle 4"/>
          <p:cNvSpPr>
            <a:spLocks noGrp="1" noChangeArrowheads="1"/>
          </p:cNvSpPr>
          <p:nvPr>
            <p:ph type="dt" sz="half" idx="10"/>
          </p:nvPr>
        </p:nvSpPr>
        <p:spPr/>
        <p:txBody>
          <a:bodyPr/>
          <a:lstStyle>
            <a:lvl1pPr defTabSz="913755">
              <a:spcBef>
                <a:spcPct val="20000"/>
              </a:spcBef>
              <a:defRPr>
                <a:latin typeface="+mj-lt"/>
              </a:defRPr>
            </a:lvl1pPr>
          </a:lstStyle>
          <a:p>
            <a:pPr>
              <a:defRPr/>
            </a:pPr>
            <a:endParaRPr lang="en-US" altLang="ja-JP"/>
          </a:p>
        </p:txBody>
      </p:sp>
      <p:sp>
        <p:nvSpPr>
          <p:cNvPr id="7" name="Rectangle 5"/>
          <p:cNvSpPr>
            <a:spLocks noGrp="1" noChangeArrowheads="1"/>
          </p:cNvSpPr>
          <p:nvPr>
            <p:ph type="ftr" sz="quarter" idx="11"/>
          </p:nvPr>
        </p:nvSpPr>
        <p:spPr>
          <a:xfrm>
            <a:off x="3384372" y="6243638"/>
            <a:ext cx="3137272" cy="457200"/>
          </a:xfrm>
        </p:spPr>
        <p:txBody>
          <a:bodyPr/>
          <a:lstStyle>
            <a:lvl1pPr defTabSz="913755">
              <a:spcBef>
                <a:spcPct val="20000"/>
              </a:spcBef>
              <a:defRPr>
                <a:latin typeface="+mj-lt"/>
              </a:defRPr>
            </a:lvl1pPr>
          </a:lstStyle>
          <a:p>
            <a:pPr>
              <a:defRPr/>
            </a:pPr>
            <a:endParaRPr lang="en-US" altLang="ja-JP"/>
          </a:p>
        </p:txBody>
      </p:sp>
      <p:sp>
        <p:nvSpPr>
          <p:cNvPr id="8" name="Rectangle 6"/>
          <p:cNvSpPr>
            <a:spLocks noGrp="1" noChangeArrowheads="1"/>
          </p:cNvSpPr>
          <p:nvPr>
            <p:ph type="sldNum" sz="quarter" idx="12"/>
          </p:nvPr>
        </p:nvSpPr>
        <p:spPr/>
        <p:txBody>
          <a:bodyPr/>
          <a:lstStyle>
            <a:lvl1pPr defTabSz="913755">
              <a:spcBef>
                <a:spcPct val="20000"/>
              </a:spcBef>
              <a:defRPr>
                <a:latin typeface="+mj-lt"/>
              </a:defRPr>
            </a:lvl1pPr>
          </a:lstStyle>
          <a:p>
            <a:pPr>
              <a:defRPr/>
            </a:pPr>
            <a:fld id="{8239FE16-05F7-4EF0-9DC8-E41DDD5FAC24}" type="slidenum">
              <a:rPr lang="ja-JP" altLang="en-US"/>
              <a:pPr>
                <a:defRPr/>
              </a:pPr>
              <a:t>‹#›</a:t>
            </a:fld>
            <a:endParaRPr lang="en-US" altLang="ja-JP"/>
          </a:p>
        </p:txBody>
      </p:sp>
    </p:spTree>
    <p:extLst>
      <p:ext uri="{BB962C8B-B14F-4D97-AF65-F5344CB8AC3E}">
        <p14:creationId xmlns:p14="http://schemas.microsoft.com/office/powerpoint/2010/main" val="36591179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defTabSz="913755">
              <a:spcBef>
                <a:spcPct val="20000"/>
              </a:spcBef>
              <a:defRPr>
                <a:latin typeface="+mj-l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defTabSz="913755">
              <a:spcBef>
                <a:spcPct val="20000"/>
              </a:spcBef>
              <a:defRPr>
                <a:latin typeface="+mj-l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defTabSz="913755">
              <a:spcBef>
                <a:spcPct val="20000"/>
              </a:spcBef>
              <a:defRPr>
                <a:latin typeface="+mj-lt"/>
              </a:defRPr>
            </a:lvl1pPr>
          </a:lstStyle>
          <a:p>
            <a:pPr>
              <a:defRPr/>
            </a:pPr>
            <a:fld id="{FA84C95F-537D-4221-87E6-733628B85D5C}" type="slidenum">
              <a:rPr lang="ja-JP" altLang="en-US"/>
              <a:pPr>
                <a:defRPr/>
              </a:pPr>
              <a:t>‹#›</a:t>
            </a:fld>
            <a:endParaRPr lang="en-US" altLang="ja-JP"/>
          </a:p>
        </p:txBody>
      </p:sp>
    </p:spTree>
    <p:extLst>
      <p:ext uri="{BB962C8B-B14F-4D97-AF65-F5344CB8AC3E}">
        <p14:creationId xmlns:p14="http://schemas.microsoft.com/office/powerpoint/2010/main" val="25079843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5" y="4407248"/>
            <a:ext cx="8420100" cy="1362075"/>
          </a:xfrm>
        </p:spPr>
        <p:txBody>
          <a:bodyPr/>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5" y="2906722"/>
            <a:ext cx="8420100" cy="1500187"/>
          </a:xfrm>
        </p:spPr>
        <p:txBody>
          <a:bodyPr anchor="b"/>
          <a:lstStyle>
            <a:lvl1pPr marL="0" indent="0">
              <a:buNone/>
              <a:defRPr sz="2000"/>
            </a:lvl1pPr>
            <a:lvl2pPr marL="456877" indent="0">
              <a:buNone/>
              <a:defRPr sz="1800"/>
            </a:lvl2pPr>
            <a:lvl3pPr marL="913755" indent="0">
              <a:buNone/>
              <a:defRPr sz="1600"/>
            </a:lvl3pPr>
            <a:lvl4pPr marL="1370632" indent="0">
              <a:buNone/>
              <a:defRPr sz="1400"/>
            </a:lvl4pPr>
            <a:lvl5pPr marL="1827510" indent="0">
              <a:buNone/>
              <a:defRPr sz="1400"/>
            </a:lvl5pPr>
            <a:lvl6pPr marL="2284386" indent="0">
              <a:buNone/>
              <a:defRPr sz="1400"/>
            </a:lvl6pPr>
            <a:lvl7pPr marL="2741264" indent="0">
              <a:buNone/>
              <a:defRPr sz="1400"/>
            </a:lvl7pPr>
            <a:lvl8pPr marL="3198142" indent="0">
              <a:buNone/>
              <a:defRPr sz="1400"/>
            </a:lvl8pPr>
            <a:lvl9pPr marL="3655018"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p:txBody>
          <a:bodyPr/>
          <a:lstStyle>
            <a:lvl1pPr defTabSz="913755">
              <a:spcBef>
                <a:spcPct val="20000"/>
              </a:spcBef>
              <a:defRPr>
                <a:latin typeface="+mj-l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defTabSz="913755">
              <a:spcBef>
                <a:spcPct val="20000"/>
              </a:spcBef>
              <a:defRPr>
                <a:latin typeface="+mj-l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defTabSz="913755">
              <a:spcBef>
                <a:spcPct val="20000"/>
              </a:spcBef>
              <a:defRPr>
                <a:latin typeface="+mj-lt"/>
              </a:defRPr>
            </a:lvl1pPr>
          </a:lstStyle>
          <a:p>
            <a:pPr>
              <a:defRPr/>
            </a:pPr>
            <a:fld id="{CD30E03A-A358-4EB0-8B29-7BDB72A71E65}" type="slidenum">
              <a:rPr lang="ja-JP" altLang="en-US"/>
              <a:pPr>
                <a:defRPr/>
              </a:pPr>
              <a:t>‹#›</a:t>
            </a:fld>
            <a:endParaRPr lang="en-US" altLang="ja-JP"/>
          </a:p>
        </p:txBody>
      </p:sp>
    </p:spTree>
    <p:extLst>
      <p:ext uri="{BB962C8B-B14F-4D97-AF65-F5344CB8AC3E}">
        <p14:creationId xmlns:p14="http://schemas.microsoft.com/office/powerpoint/2010/main" val="36706802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1" y="1600207"/>
            <a:ext cx="437515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6" y="1600207"/>
            <a:ext cx="437515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p:txBody>
          <a:bodyPr/>
          <a:lstStyle>
            <a:lvl1pPr defTabSz="913755">
              <a:spcBef>
                <a:spcPct val="20000"/>
              </a:spcBef>
              <a:defRPr>
                <a:latin typeface="+mj-l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defTabSz="913755">
              <a:spcBef>
                <a:spcPct val="20000"/>
              </a:spcBef>
              <a:defRPr>
                <a:latin typeface="+mj-l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defTabSz="913755">
              <a:spcBef>
                <a:spcPct val="20000"/>
              </a:spcBef>
              <a:defRPr>
                <a:latin typeface="+mj-lt"/>
              </a:defRPr>
            </a:lvl1pPr>
          </a:lstStyle>
          <a:p>
            <a:pPr>
              <a:defRPr/>
            </a:pPr>
            <a:fld id="{C0DED731-4BB9-4C25-A370-14C09D6AD0C8}" type="slidenum">
              <a:rPr lang="ja-JP" altLang="en-US"/>
              <a:pPr>
                <a:defRPr/>
              </a:pPr>
              <a:t>‹#›</a:t>
            </a:fld>
            <a:endParaRPr lang="en-US" altLang="ja-JP"/>
          </a:p>
        </p:txBody>
      </p:sp>
    </p:spTree>
    <p:extLst>
      <p:ext uri="{BB962C8B-B14F-4D97-AF65-F5344CB8AC3E}">
        <p14:creationId xmlns:p14="http://schemas.microsoft.com/office/powerpoint/2010/main" val="28093676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25" y="274639"/>
            <a:ext cx="8915401"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8" y="1535113"/>
            <a:ext cx="4376870" cy="639762"/>
          </a:xfrm>
        </p:spPr>
        <p:txBody>
          <a:bodyPr anchor="b"/>
          <a:lstStyle>
            <a:lvl1pPr marL="0" indent="0">
              <a:buNone/>
              <a:defRPr sz="2400" b="1"/>
            </a:lvl1pPr>
            <a:lvl2pPr marL="456877" indent="0">
              <a:buNone/>
              <a:defRPr sz="2000" b="1"/>
            </a:lvl2pPr>
            <a:lvl3pPr marL="913755" indent="0">
              <a:buNone/>
              <a:defRPr sz="1800" b="1"/>
            </a:lvl3pPr>
            <a:lvl4pPr marL="1370632" indent="0">
              <a:buNone/>
              <a:defRPr sz="1600" b="1"/>
            </a:lvl4pPr>
            <a:lvl5pPr marL="1827510" indent="0">
              <a:buNone/>
              <a:defRPr sz="1600" b="1"/>
            </a:lvl5pPr>
            <a:lvl6pPr marL="2284386" indent="0">
              <a:buNone/>
              <a:defRPr sz="1600" b="1"/>
            </a:lvl6pPr>
            <a:lvl7pPr marL="2741264" indent="0">
              <a:buNone/>
              <a:defRPr sz="1600" b="1"/>
            </a:lvl7pPr>
            <a:lvl8pPr marL="3198142" indent="0">
              <a:buNone/>
              <a:defRPr sz="1600" b="1"/>
            </a:lvl8pPr>
            <a:lvl9pPr marL="3655018"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8"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210" y="1535113"/>
            <a:ext cx="4378589" cy="639762"/>
          </a:xfrm>
        </p:spPr>
        <p:txBody>
          <a:bodyPr anchor="b"/>
          <a:lstStyle>
            <a:lvl1pPr marL="0" indent="0">
              <a:buNone/>
              <a:defRPr sz="2400" b="1"/>
            </a:lvl1pPr>
            <a:lvl2pPr marL="456877" indent="0">
              <a:buNone/>
              <a:defRPr sz="2000" b="1"/>
            </a:lvl2pPr>
            <a:lvl3pPr marL="913755" indent="0">
              <a:buNone/>
              <a:defRPr sz="1800" b="1"/>
            </a:lvl3pPr>
            <a:lvl4pPr marL="1370632" indent="0">
              <a:buNone/>
              <a:defRPr sz="1600" b="1"/>
            </a:lvl4pPr>
            <a:lvl5pPr marL="1827510" indent="0">
              <a:buNone/>
              <a:defRPr sz="1600" b="1"/>
            </a:lvl5pPr>
            <a:lvl6pPr marL="2284386" indent="0">
              <a:buNone/>
              <a:defRPr sz="1600" b="1"/>
            </a:lvl6pPr>
            <a:lvl7pPr marL="2741264" indent="0">
              <a:buNone/>
              <a:defRPr sz="1600" b="1"/>
            </a:lvl7pPr>
            <a:lvl8pPr marL="3198142" indent="0">
              <a:buNone/>
              <a:defRPr sz="1600" b="1"/>
            </a:lvl8pPr>
            <a:lvl9pPr marL="3655018"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210"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p:txBody>
          <a:bodyPr/>
          <a:lstStyle>
            <a:lvl1pPr defTabSz="913755">
              <a:spcBef>
                <a:spcPct val="20000"/>
              </a:spcBef>
              <a:defRPr>
                <a:latin typeface="+mj-lt"/>
              </a:defRPr>
            </a:lvl1pPr>
          </a:lstStyle>
          <a:p>
            <a:pPr>
              <a:defRPr/>
            </a:pPr>
            <a:endParaRPr lang="en-US" altLang="ja-JP"/>
          </a:p>
        </p:txBody>
      </p:sp>
      <p:sp>
        <p:nvSpPr>
          <p:cNvPr id="8" name="Rectangle 5"/>
          <p:cNvSpPr>
            <a:spLocks noGrp="1" noChangeArrowheads="1"/>
          </p:cNvSpPr>
          <p:nvPr>
            <p:ph type="ftr" sz="quarter" idx="11"/>
          </p:nvPr>
        </p:nvSpPr>
        <p:spPr/>
        <p:txBody>
          <a:bodyPr/>
          <a:lstStyle>
            <a:lvl1pPr defTabSz="913755">
              <a:spcBef>
                <a:spcPct val="20000"/>
              </a:spcBef>
              <a:defRPr>
                <a:latin typeface="+mj-lt"/>
              </a:defRPr>
            </a:lvl1pPr>
          </a:lstStyle>
          <a:p>
            <a:pPr>
              <a:defRPr/>
            </a:pPr>
            <a:endParaRPr lang="en-US" altLang="ja-JP"/>
          </a:p>
        </p:txBody>
      </p:sp>
      <p:sp>
        <p:nvSpPr>
          <p:cNvPr id="9" name="Rectangle 6"/>
          <p:cNvSpPr>
            <a:spLocks noGrp="1" noChangeArrowheads="1"/>
          </p:cNvSpPr>
          <p:nvPr>
            <p:ph type="sldNum" sz="quarter" idx="12"/>
          </p:nvPr>
        </p:nvSpPr>
        <p:spPr/>
        <p:txBody>
          <a:bodyPr/>
          <a:lstStyle>
            <a:lvl1pPr defTabSz="913755">
              <a:spcBef>
                <a:spcPct val="20000"/>
              </a:spcBef>
              <a:defRPr>
                <a:latin typeface="+mj-lt"/>
              </a:defRPr>
            </a:lvl1pPr>
          </a:lstStyle>
          <a:p>
            <a:pPr>
              <a:defRPr/>
            </a:pPr>
            <a:fld id="{787276E9-C9FC-4394-BC7F-24D60FCDA18B}" type="slidenum">
              <a:rPr lang="ja-JP" altLang="en-US"/>
              <a:pPr>
                <a:defRPr/>
              </a:pPr>
              <a:t>‹#›</a:t>
            </a:fld>
            <a:endParaRPr lang="en-US" altLang="ja-JP"/>
          </a:p>
        </p:txBody>
      </p:sp>
    </p:spTree>
    <p:extLst>
      <p:ext uri="{BB962C8B-B14F-4D97-AF65-F5344CB8AC3E}">
        <p14:creationId xmlns:p14="http://schemas.microsoft.com/office/powerpoint/2010/main" val="10769215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p:txBody>
          <a:bodyPr/>
          <a:lstStyle>
            <a:lvl1pPr defTabSz="913755">
              <a:spcBef>
                <a:spcPct val="20000"/>
              </a:spcBef>
              <a:defRPr>
                <a:latin typeface="+mj-lt"/>
              </a:defRPr>
            </a:lvl1pPr>
          </a:lstStyle>
          <a:p>
            <a:pPr>
              <a:defRPr/>
            </a:pPr>
            <a:endParaRPr lang="en-US" altLang="ja-JP"/>
          </a:p>
        </p:txBody>
      </p:sp>
      <p:sp>
        <p:nvSpPr>
          <p:cNvPr id="4" name="Rectangle 5"/>
          <p:cNvSpPr>
            <a:spLocks noGrp="1" noChangeArrowheads="1"/>
          </p:cNvSpPr>
          <p:nvPr>
            <p:ph type="ftr" sz="quarter" idx="11"/>
          </p:nvPr>
        </p:nvSpPr>
        <p:spPr/>
        <p:txBody>
          <a:bodyPr/>
          <a:lstStyle>
            <a:lvl1pPr defTabSz="913755">
              <a:spcBef>
                <a:spcPct val="20000"/>
              </a:spcBef>
              <a:defRPr>
                <a:latin typeface="+mj-lt"/>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defTabSz="913755">
              <a:spcBef>
                <a:spcPct val="20000"/>
              </a:spcBef>
              <a:defRPr>
                <a:latin typeface="+mj-lt"/>
              </a:defRPr>
            </a:lvl1pPr>
          </a:lstStyle>
          <a:p>
            <a:pPr>
              <a:defRPr/>
            </a:pPr>
            <a:fld id="{7A5138C0-16AE-49D0-99F1-545F9F0E5332}" type="slidenum">
              <a:rPr lang="ja-JP" altLang="en-US"/>
              <a:pPr>
                <a:defRPr/>
              </a:pPr>
              <a:t>‹#›</a:t>
            </a:fld>
            <a:endParaRPr lang="en-US" altLang="ja-JP"/>
          </a:p>
        </p:txBody>
      </p:sp>
    </p:spTree>
    <p:extLst>
      <p:ext uri="{BB962C8B-B14F-4D97-AF65-F5344CB8AC3E}">
        <p14:creationId xmlns:p14="http://schemas.microsoft.com/office/powerpoint/2010/main" val="30325345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defTabSz="913755">
              <a:spcBef>
                <a:spcPct val="20000"/>
              </a:spcBef>
              <a:defRPr>
                <a:latin typeface="+mj-lt"/>
              </a:defRPr>
            </a:lvl1pPr>
          </a:lstStyle>
          <a:p>
            <a:pPr>
              <a:defRPr/>
            </a:pPr>
            <a:endParaRPr lang="en-US" altLang="ja-JP"/>
          </a:p>
        </p:txBody>
      </p:sp>
      <p:sp>
        <p:nvSpPr>
          <p:cNvPr id="3" name="Rectangle 5"/>
          <p:cNvSpPr>
            <a:spLocks noGrp="1" noChangeArrowheads="1"/>
          </p:cNvSpPr>
          <p:nvPr>
            <p:ph type="ftr" sz="quarter" idx="11"/>
          </p:nvPr>
        </p:nvSpPr>
        <p:spPr/>
        <p:txBody>
          <a:bodyPr/>
          <a:lstStyle>
            <a:lvl1pPr defTabSz="913755">
              <a:spcBef>
                <a:spcPct val="20000"/>
              </a:spcBef>
              <a:defRPr>
                <a:latin typeface="+mj-lt"/>
              </a:defRPr>
            </a:lvl1pPr>
          </a:lstStyle>
          <a:p>
            <a:pPr>
              <a:defRPr/>
            </a:pPr>
            <a:endParaRPr lang="en-US" altLang="ja-JP"/>
          </a:p>
        </p:txBody>
      </p:sp>
      <p:sp>
        <p:nvSpPr>
          <p:cNvPr id="4" name="Rectangle 6"/>
          <p:cNvSpPr>
            <a:spLocks noGrp="1" noChangeArrowheads="1"/>
          </p:cNvSpPr>
          <p:nvPr>
            <p:ph type="sldNum" sz="quarter" idx="12"/>
          </p:nvPr>
        </p:nvSpPr>
        <p:spPr/>
        <p:txBody>
          <a:bodyPr/>
          <a:lstStyle>
            <a:lvl1pPr defTabSz="913755">
              <a:spcBef>
                <a:spcPct val="20000"/>
              </a:spcBef>
              <a:defRPr>
                <a:latin typeface="+mj-lt"/>
              </a:defRPr>
            </a:lvl1pPr>
          </a:lstStyle>
          <a:p>
            <a:pPr>
              <a:defRPr/>
            </a:pPr>
            <a:fld id="{457CE760-8E1C-43EA-BDE7-1001C1372969}" type="slidenum">
              <a:rPr lang="ja-JP" altLang="en-US"/>
              <a:pPr>
                <a:defRPr/>
              </a:pPr>
              <a:t>‹#›</a:t>
            </a:fld>
            <a:endParaRPr lang="en-US" altLang="ja-JP"/>
          </a:p>
        </p:txBody>
      </p:sp>
    </p:spTree>
    <p:extLst>
      <p:ext uri="{BB962C8B-B14F-4D97-AF65-F5344CB8AC3E}">
        <p14:creationId xmlns:p14="http://schemas.microsoft.com/office/powerpoint/2010/main" val="930014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83"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83" y="273389"/>
            <a:ext cx="553773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83" y="1435104"/>
            <a:ext cx="3259006" cy="4691063"/>
          </a:xfrm>
        </p:spPr>
        <p:txBody>
          <a:bodyPr/>
          <a:lstStyle>
            <a:lvl1pPr marL="0" indent="0">
              <a:buNone/>
              <a:defRPr sz="1400"/>
            </a:lvl1pPr>
            <a:lvl2pPr marL="456877" indent="0">
              <a:buNone/>
              <a:defRPr sz="1200"/>
            </a:lvl2pPr>
            <a:lvl3pPr marL="913755" indent="0">
              <a:buNone/>
              <a:defRPr sz="1000"/>
            </a:lvl3pPr>
            <a:lvl4pPr marL="1370632" indent="0">
              <a:buNone/>
              <a:defRPr sz="900"/>
            </a:lvl4pPr>
            <a:lvl5pPr marL="1827510" indent="0">
              <a:buNone/>
              <a:defRPr sz="900"/>
            </a:lvl5pPr>
            <a:lvl6pPr marL="2284386" indent="0">
              <a:buNone/>
              <a:defRPr sz="900"/>
            </a:lvl6pPr>
            <a:lvl7pPr marL="2741264" indent="0">
              <a:buNone/>
              <a:defRPr sz="900"/>
            </a:lvl7pPr>
            <a:lvl8pPr marL="3198142" indent="0">
              <a:buNone/>
              <a:defRPr sz="900"/>
            </a:lvl8pPr>
            <a:lvl9pPr marL="3655018"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p:txBody>
          <a:bodyPr/>
          <a:lstStyle>
            <a:lvl1pPr defTabSz="913755">
              <a:spcBef>
                <a:spcPct val="20000"/>
              </a:spcBef>
              <a:defRPr>
                <a:latin typeface="+mj-l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defTabSz="913755">
              <a:spcBef>
                <a:spcPct val="20000"/>
              </a:spcBef>
              <a:defRPr>
                <a:latin typeface="+mj-l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defTabSz="913755">
              <a:spcBef>
                <a:spcPct val="20000"/>
              </a:spcBef>
              <a:defRPr>
                <a:latin typeface="+mj-lt"/>
              </a:defRPr>
            </a:lvl1pPr>
          </a:lstStyle>
          <a:p>
            <a:pPr>
              <a:defRPr/>
            </a:pPr>
            <a:fld id="{2767C7E2-7E43-448D-98A5-DD88D6FB2E78}" type="slidenum">
              <a:rPr lang="ja-JP" altLang="en-US"/>
              <a:pPr>
                <a:defRPr/>
              </a:pPr>
              <a:t>‹#›</a:t>
            </a:fld>
            <a:endParaRPr lang="en-US" altLang="ja-JP"/>
          </a:p>
        </p:txBody>
      </p:sp>
    </p:spTree>
    <p:extLst>
      <p:ext uri="{BB962C8B-B14F-4D97-AF65-F5344CB8AC3E}">
        <p14:creationId xmlns:p14="http://schemas.microsoft.com/office/powerpoint/2010/main" val="3021875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DE82480-5EB3-4F66-A5E5-37827C1DE039}" type="slidenum">
              <a:rPr lang="en-US" altLang="ja-JP"/>
              <a:pPr>
                <a:defRPr/>
              </a:pPr>
              <a:t>‹#›</a:t>
            </a:fld>
            <a:endParaRPr lang="en-US" altLang="ja-JP"/>
          </a:p>
        </p:txBody>
      </p:sp>
    </p:spTree>
    <p:extLst>
      <p:ext uri="{BB962C8B-B14F-4D97-AF65-F5344CB8AC3E}">
        <p14:creationId xmlns:p14="http://schemas.microsoft.com/office/powerpoint/2010/main" val="17555685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71" y="4800601"/>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71" y="612775"/>
            <a:ext cx="5943600" cy="4114800"/>
          </a:xfrm>
        </p:spPr>
        <p:txBody>
          <a:bodyPr/>
          <a:lstStyle>
            <a:lvl1pPr marL="0" indent="0">
              <a:buNone/>
              <a:defRPr sz="3200"/>
            </a:lvl1pPr>
            <a:lvl2pPr marL="456877" indent="0">
              <a:buNone/>
              <a:defRPr sz="2800"/>
            </a:lvl2pPr>
            <a:lvl3pPr marL="913755" indent="0">
              <a:buNone/>
              <a:defRPr sz="2400"/>
            </a:lvl3pPr>
            <a:lvl4pPr marL="1370632" indent="0">
              <a:buNone/>
              <a:defRPr sz="2000"/>
            </a:lvl4pPr>
            <a:lvl5pPr marL="1827510" indent="0">
              <a:buNone/>
              <a:defRPr sz="2000"/>
            </a:lvl5pPr>
            <a:lvl6pPr marL="2284386" indent="0">
              <a:buNone/>
              <a:defRPr sz="2000"/>
            </a:lvl6pPr>
            <a:lvl7pPr marL="2741264" indent="0">
              <a:buNone/>
              <a:defRPr sz="2000"/>
            </a:lvl7pPr>
            <a:lvl8pPr marL="3198142" indent="0">
              <a:buNone/>
              <a:defRPr sz="2000"/>
            </a:lvl8pPr>
            <a:lvl9pPr marL="3655018"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41671" y="5367339"/>
            <a:ext cx="5943600" cy="804862"/>
          </a:xfrm>
        </p:spPr>
        <p:txBody>
          <a:bodyPr/>
          <a:lstStyle>
            <a:lvl1pPr marL="0" indent="0">
              <a:buNone/>
              <a:defRPr sz="1400"/>
            </a:lvl1pPr>
            <a:lvl2pPr marL="456877" indent="0">
              <a:buNone/>
              <a:defRPr sz="1200"/>
            </a:lvl2pPr>
            <a:lvl3pPr marL="913755" indent="0">
              <a:buNone/>
              <a:defRPr sz="1000"/>
            </a:lvl3pPr>
            <a:lvl4pPr marL="1370632" indent="0">
              <a:buNone/>
              <a:defRPr sz="900"/>
            </a:lvl4pPr>
            <a:lvl5pPr marL="1827510" indent="0">
              <a:buNone/>
              <a:defRPr sz="900"/>
            </a:lvl5pPr>
            <a:lvl6pPr marL="2284386" indent="0">
              <a:buNone/>
              <a:defRPr sz="900"/>
            </a:lvl6pPr>
            <a:lvl7pPr marL="2741264" indent="0">
              <a:buNone/>
              <a:defRPr sz="900"/>
            </a:lvl7pPr>
            <a:lvl8pPr marL="3198142" indent="0">
              <a:buNone/>
              <a:defRPr sz="900"/>
            </a:lvl8pPr>
            <a:lvl9pPr marL="3655018"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p:txBody>
          <a:bodyPr/>
          <a:lstStyle>
            <a:lvl1pPr defTabSz="913755">
              <a:spcBef>
                <a:spcPct val="20000"/>
              </a:spcBef>
              <a:defRPr>
                <a:latin typeface="+mj-l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defTabSz="913755">
              <a:spcBef>
                <a:spcPct val="20000"/>
              </a:spcBef>
              <a:defRPr>
                <a:latin typeface="+mj-l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defTabSz="913755">
              <a:spcBef>
                <a:spcPct val="20000"/>
              </a:spcBef>
              <a:defRPr>
                <a:latin typeface="+mj-lt"/>
              </a:defRPr>
            </a:lvl1pPr>
          </a:lstStyle>
          <a:p>
            <a:pPr>
              <a:defRPr/>
            </a:pPr>
            <a:fld id="{64617148-15FF-456E-8A6D-AA3CB1696FAC}" type="slidenum">
              <a:rPr lang="ja-JP" altLang="en-US"/>
              <a:pPr>
                <a:defRPr/>
              </a:pPr>
              <a:t>‹#›</a:t>
            </a:fld>
            <a:endParaRPr lang="en-US" altLang="ja-JP"/>
          </a:p>
        </p:txBody>
      </p:sp>
    </p:spTree>
    <p:extLst>
      <p:ext uri="{BB962C8B-B14F-4D97-AF65-F5344CB8AC3E}">
        <p14:creationId xmlns:p14="http://schemas.microsoft.com/office/powerpoint/2010/main" val="12779788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defTabSz="913755">
              <a:spcBef>
                <a:spcPct val="20000"/>
              </a:spcBef>
              <a:defRPr>
                <a:latin typeface="+mj-l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defTabSz="913755">
              <a:spcBef>
                <a:spcPct val="20000"/>
              </a:spcBef>
              <a:defRPr>
                <a:latin typeface="+mj-l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defTabSz="913755">
              <a:spcBef>
                <a:spcPct val="20000"/>
              </a:spcBef>
              <a:defRPr>
                <a:latin typeface="+mj-lt"/>
              </a:defRPr>
            </a:lvl1pPr>
          </a:lstStyle>
          <a:p>
            <a:pPr>
              <a:defRPr/>
            </a:pPr>
            <a:fld id="{12A981D1-DEAC-4E4E-B529-4D7570686643}" type="slidenum">
              <a:rPr lang="ja-JP" altLang="en-US"/>
              <a:pPr>
                <a:defRPr/>
              </a:pPr>
              <a:t>‹#›</a:t>
            </a:fld>
            <a:endParaRPr lang="en-US" altLang="ja-JP"/>
          </a:p>
        </p:txBody>
      </p:sp>
    </p:spTree>
    <p:extLst>
      <p:ext uri="{BB962C8B-B14F-4D97-AF65-F5344CB8AC3E}">
        <p14:creationId xmlns:p14="http://schemas.microsoft.com/office/powerpoint/2010/main" val="6892291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80" y="277815"/>
            <a:ext cx="2228850" cy="5853112"/>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9" y="277815"/>
            <a:ext cx="6521450" cy="5853112"/>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defTabSz="913755">
              <a:spcBef>
                <a:spcPct val="20000"/>
              </a:spcBef>
              <a:defRPr>
                <a:latin typeface="+mj-l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defTabSz="913755">
              <a:spcBef>
                <a:spcPct val="20000"/>
              </a:spcBef>
              <a:defRPr>
                <a:latin typeface="+mj-l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defTabSz="913755">
              <a:spcBef>
                <a:spcPct val="20000"/>
              </a:spcBef>
              <a:defRPr>
                <a:latin typeface="+mj-lt"/>
              </a:defRPr>
            </a:lvl1pPr>
          </a:lstStyle>
          <a:p>
            <a:pPr>
              <a:defRPr/>
            </a:pPr>
            <a:fld id="{4BFC2C09-ACA3-4EC4-95A1-C01A3A527180}" type="slidenum">
              <a:rPr lang="ja-JP" altLang="en-US"/>
              <a:pPr>
                <a:defRPr/>
              </a:pPr>
              <a:t>‹#›</a:t>
            </a:fld>
            <a:endParaRPr lang="en-US" altLang="ja-JP"/>
          </a:p>
        </p:txBody>
      </p:sp>
    </p:spTree>
    <p:extLst>
      <p:ext uri="{BB962C8B-B14F-4D97-AF65-F5344CB8AC3E}">
        <p14:creationId xmlns:p14="http://schemas.microsoft.com/office/powerpoint/2010/main" val="423925737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95325" y="278150"/>
            <a:ext cx="8915401" cy="1139825"/>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95325" y="1600207"/>
            <a:ext cx="8915401" cy="4530725"/>
          </a:xfrm>
        </p:spPr>
        <p:txBody>
          <a:bodyPr/>
          <a:lstStyle/>
          <a:p>
            <a:pPr lvl="0"/>
            <a:endParaRPr lang="ja-JP" altLang="en-US" noProof="0" smtClean="0"/>
          </a:p>
        </p:txBody>
      </p:sp>
      <p:sp>
        <p:nvSpPr>
          <p:cNvPr id="4" name="Rectangle 4"/>
          <p:cNvSpPr>
            <a:spLocks noGrp="1" noChangeArrowheads="1"/>
          </p:cNvSpPr>
          <p:nvPr>
            <p:ph type="dt" sz="half" idx="10"/>
          </p:nvPr>
        </p:nvSpPr>
        <p:spPr/>
        <p:txBody>
          <a:bodyPr/>
          <a:lstStyle>
            <a:lvl1pPr defTabSz="913755">
              <a:spcBef>
                <a:spcPct val="20000"/>
              </a:spcBef>
              <a:defRPr>
                <a:latin typeface="+mj-l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defTabSz="913755">
              <a:spcBef>
                <a:spcPct val="20000"/>
              </a:spcBef>
              <a:defRPr>
                <a:latin typeface="+mj-l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defTabSz="913755">
              <a:spcBef>
                <a:spcPct val="20000"/>
              </a:spcBef>
              <a:defRPr>
                <a:latin typeface="+mj-lt"/>
              </a:defRPr>
            </a:lvl1pPr>
          </a:lstStyle>
          <a:p>
            <a:pPr>
              <a:defRPr/>
            </a:pPr>
            <a:fld id="{F2A015E1-F708-4B97-A602-0A1FCB2E4715}" type="slidenum">
              <a:rPr lang="ja-JP" altLang="en-US"/>
              <a:pPr>
                <a:defRPr/>
              </a:pPr>
              <a:t>‹#›</a:t>
            </a:fld>
            <a:endParaRPr lang="en-US" altLang="ja-JP"/>
          </a:p>
        </p:txBody>
      </p:sp>
    </p:spTree>
    <p:extLst>
      <p:ext uri="{BB962C8B-B14F-4D97-AF65-F5344CB8AC3E}">
        <p14:creationId xmlns:p14="http://schemas.microsoft.com/office/powerpoint/2010/main" val="78202272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2EBF368-99B5-4921-BBBC-0D5BD6641479}" type="slidenum">
              <a:rPr lang="en-US" altLang="ja-JP"/>
              <a:pPr>
                <a:defRPr/>
              </a:pPr>
              <a:t>‹#›</a:t>
            </a:fld>
            <a:endParaRPr lang="en-US" altLang="ja-JP" dirty="0"/>
          </a:p>
        </p:txBody>
      </p:sp>
    </p:spTree>
    <p:extLst>
      <p:ext uri="{BB962C8B-B14F-4D97-AF65-F5344CB8AC3E}">
        <p14:creationId xmlns:p14="http://schemas.microsoft.com/office/powerpoint/2010/main" val="153539006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sz="2400"/>
            </a:lvl1pPr>
          </a:lstStyle>
          <a:p>
            <a:pPr>
              <a:defRPr/>
            </a:pPr>
            <a:fld id="{B526F4DD-DBBE-433A-B306-E47AF466B696}" type="slidenum">
              <a:rPr lang="en-US" altLang="ja-JP"/>
              <a:pPr>
                <a:defRPr/>
              </a:pPr>
              <a:t>‹#›</a:t>
            </a:fld>
            <a:endParaRPr lang="en-US" altLang="ja-JP" dirty="0"/>
          </a:p>
        </p:txBody>
      </p:sp>
    </p:spTree>
    <p:extLst>
      <p:ext uri="{BB962C8B-B14F-4D97-AF65-F5344CB8AC3E}">
        <p14:creationId xmlns:p14="http://schemas.microsoft.com/office/powerpoint/2010/main" val="163017052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29D8EF3-3945-445A-8DEE-69643FE0CE8C}" type="slidenum">
              <a:rPr lang="en-US" altLang="ja-JP"/>
              <a:pPr>
                <a:defRPr/>
              </a:pPr>
              <a:t>‹#›</a:t>
            </a:fld>
            <a:endParaRPr lang="en-US" altLang="ja-JP" dirty="0"/>
          </a:p>
        </p:txBody>
      </p:sp>
    </p:spTree>
    <p:extLst>
      <p:ext uri="{BB962C8B-B14F-4D97-AF65-F5344CB8AC3E}">
        <p14:creationId xmlns:p14="http://schemas.microsoft.com/office/powerpoint/2010/main" val="359965313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1150541" y="1766888"/>
            <a:ext cx="4125780" cy="4113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441421" y="1766888"/>
            <a:ext cx="4125781" cy="4113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64380209-E318-41A1-98CC-A98D1A5D06AB}" type="slidenum">
              <a:rPr lang="en-US" altLang="ja-JP"/>
              <a:pPr>
                <a:defRPr/>
              </a:pPr>
              <a:t>‹#›</a:t>
            </a:fld>
            <a:endParaRPr lang="en-US" altLang="ja-JP" dirty="0"/>
          </a:p>
        </p:txBody>
      </p:sp>
    </p:spTree>
    <p:extLst>
      <p:ext uri="{BB962C8B-B14F-4D97-AF65-F5344CB8AC3E}">
        <p14:creationId xmlns:p14="http://schemas.microsoft.com/office/powerpoint/2010/main" val="21787049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62C6E0E2-4E07-4794-92D8-448B14D9C9A2}" type="slidenum">
              <a:rPr lang="en-US" altLang="ja-JP"/>
              <a:pPr>
                <a:defRPr/>
              </a:pPr>
              <a:t>‹#›</a:t>
            </a:fld>
            <a:endParaRPr lang="en-US" altLang="ja-JP" dirty="0"/>
          </a:p>
        </p:txBody>
      </p:sp>
    </p:spTree>
    <p:extLst>
      <p:ext uri="{BB962C8B-B14F-4D97-AF65-F5344CB8AC3E}">
        <p14:creationId xmlns:p14="http://schemas.microsoft.com/office/powerpoint/2010/main" val="3073837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160552EC-18C7-4A6F-95A8-D5C40D2A6466}" type="slidenum">
              <a:rPr lang="en-US" altLang="ja-JP"/>
              <a:pPr>
                <a:defRPr/>
              </a:pPr>
              <a:t>‹#›</a:t>
            </a:fld>
            <a:endParaRPr lang="en-US" altLang="ja-JP" dirty="0"/>
          </a:p>
        </p:txBody>
      </p:sp>
    </p:spTree>
    <p:extLst>
      <p:ext uri="{BB962C8B-B14F-4D97-AF65-F5344CB8AC3E}">
        <p14:creationId xmlns:p14="http://schemas.microsoft.com/office/powerpoint/2010/main" val="2447879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71" y="4407684"/>
            <a:ext cx="8420100" cy="1362075"/>
          </a:xfrm>
        </p:spPr>
        <p:txBody>
          <a:bodyPr/>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571" y="2906722"/>
            <a:ext cx="8420100" cy="1500187"/>
          </a:xfrm>
        </p:spPr>
        <p:txBody>
          <a:bodyPr anchor="b"/>
          <a:lstStyle>
            <a:lvl1pPr marL="0" indent="0">
              <a:buNone/>
              <a:defRPr sz="2000"/>
            </a:lvl1pPr>
            <a:lvl2pPr marL="456877" indent="0">
              <a:buNone/>
              <a:defRPr sz="1800"/>
            </a:lvl2pPr>
            <a:lvl3pPr marL="913755" indent="0">
              <a:buNone/>
              <a:defRPr sz="1600"/>
            </a:lvl3pPr>
            <a:lvl4pPr marL="1370632" indent="0">
              <a:buNone/>
              <a:defRPr sz="1400"/>
            </a:lvl4pPr>
            <a:lvl5pPr marL="1827510" indent="0">
              <a:buNone/>
              <a:defRPr sz="1400"/>
            </a:lvl5pPr>
            <a:lvl6pPr marL="2284386" indent="0">
              <a:buNone/>
              <a:defRPr sz="1400"/>
            </a:lvl6pPr>
            <a:lvl7pPr marL="2741264" indent="0">
              <a:buNone/>
              <a:defRPr sz="1400"/>
            </a:lvl7pPr>
            <a:lvl8pPr marL="3198142" indent="0">
              <a:buNone/>
              <a:defRPr sz="1400"/>
            </a:lvl8pPr>
            <a:lvl9pPr marL="3655018"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034D313-A4EE-4449-9756-1BE45902FD71}" type="slidenum">
              <a:rPr lang="en-US" altLang="ja-JP"/>
              <a:pPr>
                <a:defRPr/>
              </a:pPr>
              <a:t>‹#›</a:t>
            </a:fld>
            <a:endParaRPr lang="en-US" altLang="ja-JP"/>
          </a:p>
        </p:txBody>
      </p:sp>
    </p:spTree>
    <p:extLst>
      <p:ext uri="{BB962C8B-B14F-4D97-AF65-F5344CB8AC3E}">
        <p14:creationId xmlns:p14="http://schemas.microsoft.com/office/powerpoint/2010/main" val="136647523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5511AB1F-3E29-442F-ABA0-09E0CA3D8A0B}" type="slidenum">
              <a:rPr lang="en-US" altLang="ja-JP"/>
              <a:pPr>
                <a:defRPr/>
              </a:pPr>
              <a:t>‹#›</a:t>
            </a:fld>
            <a:endParaRPr lang="en-US" altLang="ja-JP" dirty="0"/>
          </a:p>
        </p:txBody>
      </p:sp>
    </p:spTree>
    <p:extLst>
      <p:ext uri="{BB962C8B-B14F-4D97-AF65-F5344CB8AC3E}">
        <p14:creationId xmlns:p14="http://schemas.microsoft.com/office/powerpoint/2010/main" val="283825742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31DD88B5-CA15-4A64-9924-B477FDAC8686}" type="slidenum">
              <a:rPr lang="en-US" altLang="ja-JP"/>
              <a:pPr>
                <a:defRPr/>
              </a:pPr>
              <a:t>‹#›</a:t>
            </a:fld>
            <a:endParaRPr lang="en-US" altLang="ja-JP" dirty="0"/>
          </a:p>
        </p:txBody>
      </p:sp>
    </p:spTree>
    <p:extLst>
      <p:ext uri="{BB962C8B-B14F-4D97-AF65-F5344CB8AC3E}">
        <p14:creationId xmlns:p14="http://schemas.microsoft.com/office/powerpoint/2010/main" val="335046939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C9CD0BA5-9CD6-43AF-9905-69E1FC397B1C}" type="slidenum">
              <a:rPr lang="en-US" altLang="ja-JP"/>
              <a:pPr>
                <a:defRPr/>
              </a:pPr>
              <a:t>‹#›</a:t>
            </a:fld>
            <a:endParaRPr lang="en-US" altLang="ja-JP" dirty="0"/>
          </a:p>
        </p:txBody>
      </p:sp>
    </p:spTree>
    <p:extLst>
      <p:ext uri="{BB962C8B-B14F-4D97-AF65-F5344CB8AC3E}">
        <p14:creationId xmlns:p14="http://schemas.microsoft.com/office/powerpoint/2010/main" val="348874788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0FE8E18-01DB-4AA3-8F06-8612FE1F8A75}" type="slidenum">
              <a:rPr lang="en-US" altLang="ja-JP"/>
              <a:pPr>
                <a:defRPr/>
              </a:pPr>
              <a:t>‹#›</a:t>
            </a:fld>
            <a:endParaRPr lang="en-US" altLang="ja-JP" dirty="0"/>
          </a:p>
        </p:txBody>
      </p:sp>
    </p:spTree>
    <p:extLst>
      <p:ext uri="{BB962C8B-B14F-4D97-AF65-F5344CB8AC3E}">
        <p14:creationId xmlns:p14="http://schemas.microsoft.com/office/powerpoint/2010/main" val="153291745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470775" y="381000"/>
            <a:ext cx="2105025" cy="54991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1150541" y="381000"/>
            <a:ext cx="6155134" cy="54991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39CC7A2-A067-4C9B-91BE-F058A3B5448A}" type="slidenum">
              <a:rPr lang="en-US" altLang="ja-JP"/>
              <a:pPr>
                <a:defRPr/>
              </a:pPr>
              <a:t>‹#›</a:t>
            </a:fld>
            <a:endParaRPr lang="en-US" altLang="ja-JP" dirty="0"/>
          </a:p>
        </p:txBody>
      </p:sp>
    </p:spTree>
    <p:extLst>
      <p:ext uri="{BB962C8B-B14F-4D97-AF65-F5344CB8AC3E}">
        <p14:creationId xmlns:p14="http://schemas.microsoft.com/office/powerpoint/2010/main" val="47519372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1150541" y="381000"/>
            <a:ext cx="8425259" cy="54991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A4519F1A-F573-40FC-944A-45F8D0F2D751}" type="slidenum">
              <a:rPr lang="en-US" altLang="ja-JP"/>
              <a:pPr>
                <a:defRPr/>
              </a:pPr>
              <a:t>‹#›</a:t>
            </a:fld>
            <a:endParaRPr lang="en-US" altLang="ja-JP" dirty="0"/>
          </a:p>
        </p:txBody>
      </p:sp>
    </p:spTree>
    <p:extLst>
      <p:ext uri="{BB962C8B-B14F-4D97-AF65-F5344CB8AC3E}">
        <p14:creationId xmlns:p14="http://schemas.microsoft.com/office/powerpoint/2010/main" val="136188104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B138F84D-5EA1-4ED6-B597-AA8A3BCF5AD9}" type="datetime1">
              <a:rPr lang="ja-JP" altLang="en-US"/>
              <a:pPr>
                <a:defRPr/>
              </a:pPr>
              <a:t>2015/2/22</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fontAlgn="base">
              <a:spcBef>
                <a:spcPct val="0"/>
              </a:spcBef>
              <a:spcAft>
                <a:spcPct val="0"/>
              </a:spcAft>
              <a:defRPr>
                <a:latin typeface="Arial" charset="0"/>
                <a:ea typeface="ＭＳ Ｐゴシック" charset="-128"/>
              </a:defRPr>
            </a:lvl1pPr>
          </a:lstStyle>
          <a:p>
            <a:pPr>
              <a:defRPr/>
            </a:pPr>
            <a:fld id="{685F4093-E040-4C9C-9C3C-688A5EB88805}" type="slidenum">
              <a:rPr lang="ja-JP" altLang="en-US"/>
              <a:pPr>
                <a:defRPr/>
              </a:pPr>
              <a:t>‹#›</a:t>
            </a:fld>
            <a:endParaRPr lang="ja-JP" altLang="en-US"/>
          </a:p>
        </p:txBody>
      </p:sp>
    </p:spTree>
    <p:extLst>
      <p:ext uri="{BB962C8B-B14F-4D97-AF65-F5344CB8AC3E}">
        <p14:creationId xmlns:p14="http://schemas.microsoft.com/office/powerpoint/2010/main" val="119561177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4794E6B4-B3A3-48AA-8FF7-8F185E8BAA70}" type="datetime1">
              <a:rPr lang="ja-JP" altLang="en-US"/>
              <a:pPr>
                <a:defRPr/>
              </a:pPr>
              <a:t>2015/2/22</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fontAlgn="base">
              <a:spcBef>
                <a:spcPct val="0"/>
              </a:spcBef>
              <a:spcAft>
                <a:spcPct val="0"/>
              </a:spcAft>
              <a:defRPr>
                <a:latin typeface="Arial" charset="0"/>
                <a:ea typeface="ＭＳ Ｐゴシック" charset="-128"/>
              </a:defRPr>
            </a:lvl1pPr>
          </a:lstStyle>
          <a:p>
            <a:pPr>
              <a:defRPr/>
            </a:pPr>
            <a:fld id="{86B57072-7C99-4D73-9206-075BFAB5683C}" type="slidenum">
              <a:rPr lang="ja-JP" altLang="en-US"/>
              <a:pPr>
                <a:defRPr/>
              </a:pPr>
              <a:t>‹#›</a:t>
            </a:fld>
            <a:endParaRPr lang="ja-JP" altLang="en-US"/>
          </a:p>
        </p:txBody>
      </p:sp>
    </p:spTree>
    <p:extLst>
      <p:ext uri="{BB962C8B-B14F-4D97-AF65-F5344CB8AC3E}">
        <p14:creationId xmlns:p14="http://schemas.microsoft.com/office/powerpoint/2010/main" val="147755235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9F9B021D-79CD-4762-8C91-64EBECB50B1B}" type="datetime1">
              <a:rPr lang="ja-JP" altLang="en-US"/>
              <a:pPr>
                <a:defRPr/>
              </a:pPr>
              <a:t>2015/2/22</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fontAlgn="base">
              <a:spcBef>
                <a:spcPct val="0"/>
              </a:spcBef>
              <a:spcAft>
                <a:spcPct val="0"/>
              </a:spcAft>
              <a:defRPr>
                <a:latin typeface="Arial" charset="0"/>
                <a:ea typeface="ＭＳ Ｐゴシック" charset="-128"/>
              </a:defRPr>
            </a:lvl1pPr>
          </a:lstStyle>
          <a:p>
            <a:pPr>
              <a:defRPr/>
            </a:pPr>
            <a:fld id="{859924E4-806E-4BF2-B4E6-323B6970FE98}" type="slidenum">
              <a:rPr lang="ja-JP" altLang="en-US"/>
              <a:pPr>
                <a:defRPr/>
              </a:pPr>
              <a:t>‹#›</a:t>
            </a:fld>
            <a:endParaRPr lang="ja-JP" altLang="en-US"/>
          </a:p>
        </p:txBody>
      </p:sp>
    </p:spTree>
    <p:extLst>
      <p:ext uri="{BB962C8B-B14F-4D97-AF65-F5344CB8AC3E}">
        <p14:creationId xmlns:p14="http://schemas.microsoft.com/office/powerpoint/2010/main" val="378421679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897BB43B-071A-4EE3-999E-9E4BBEBAE41F}" type="datetime1">
              <a:rPr lang="ja-JP" altLang="en-US"/>
              <a:pPr>
                <a:defRPr/>
              </a:pPr>
              <a:t>2015/2/22</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12"/>
          </p:nvPr>
        </p:nvSpPr>
        <p:spPr/>
        <p:txBody>
          <a:bodyPr/>
          <a:lstStyle>
            <a:lvl1pPr fontAlgn="base">
              <a:spcBef>
                <a:spcPct val="0"/>
              </a:spcBef>
              <a:spcAft>
                <a:spcPct val="0"/>
              </a:spcAft>
              <a:defRPr>
                <a:latin typeface="Arial" charset="0"/>
                <a:ea typeface="ＭＳ Ｐゴシック" charset="-128"/>
              </a:defRPr>
            </a:lvl1pPr>
          </a:lstStyle>
          <a:p>
            <a:pPr>
              <a:defRPr/>
            </a:pPr>
            <a:fld id="{13B6CCCF-8050-4965-BD72-F2B3AC20B04C}" type="slidenum">
              <a:rPr lang="ja-JP" altLang="en-US"/>
              <a:pPr>
                <a:defRPr/>
              </a:pPr>
              <a:t>‹#›</a:t>
            </a:fld>
            <a:endParaRPr lang="ja-JP" altLang="en-US"/>
          </a:p>
        </p:txBody>
      </p:sp>
    </p:spTree>
    <p:extLst>
      <p:ext uri="{BB962C8B-B14F-4D97-AF65-F5344CB8AC3E}">
        <p14:creationId xmlns:p14="http://schemas.microsoft.com/office/powerpoint/2010/main" val="2741179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95366" y="1600207"/>
            <a:ext cx="437515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35551" y="1600207"/>
            <a:ext cx="437515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72204DF-8EC0-42B7-A8D9-5672B39BFFD1}" type="slidenum">
              <a:rPr lang="en-US" altLang="ja-JP"/>
              <a:pPr>
                <a:defRPr/>
              </a:pPr>
              <a:t>‹#›</a:t>
            </a:fld>
            <a:endParaRPr lang="en-US" altLang="ja-JP"/>
          </a:p>
        </p:txBody>
      </p:sp>
    </p:spTree>
    <p:extLst>
      <p:ext uri="{BB962C8B-B14F-4D97-AF65-F5344CB8AC3E}">
        <p14:creationId xmlns:p14="http://schemas.microsoft.com/office/powerpoint/2010/main" val="31590553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92ED173D-34B0-4F00-AC44-101199D7504C}" type="datetime1">
              <a:rPr lang="ja-JP" altLang="en-US"/>
              <a:pPr>
                <a:defRPr/>
              </a:pPr>
              <a:t>2015/2/22</a:t>
            </a:fld>
            <a:endParaRPr lang="ja-JP" altLang="en-US"/>
          </a:p>
        </p:txBody>
      </p:sp>
      <p:sp>
        <p:nvSpPr>
          <p:cNvPr id="8" name="フッター プレースホルダー 7"/>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9" name="スライド番号プレースホルダー 8"/>
          <p:cNvSpPr>
            <a:spLocks noGrp="1"/>
          </p:cNvSpPr>
          <p:nvPr>
            <p:ph type="sldNum" sz="quarter" idx="12"/>
          </p:nvPr>
        </p:nvSpPr>
        <p:spPr/>
        <p:txBody>
          <a:bodyPr/>
          <a:lstStyle>
            <a:lvl1pPr fontAlgn="base">
              <a:spcBef>
                <a:spcPct val="0"/>
              </a:spcBef>
              <a:spcAft>
                <a:spcPct val="0"/>
              </a:spcAft>
              <a:defRPr>
                <a:latin typeface="Arial" charset="0"/>
                <a:ea typeface="ＭＳ Ｐゴシック" charset="-128"/>
              </a:defRPr>
            </a:lvl1pPr>
          </a:lstStyle>
          <a:p>
            <a:pPr>
              <a:defRPr/>
            </a:pPr>
            <a:fld id="{5687903D-3256-4B0F-BCED-D5C5FE634EC7}" type="slidenum">
              <a:rPr lang="ja-JP" altLang="en-US"/>
              <a:pPr>
                <a:defRPr/>
              </a:pPr>
              <a:t>‹#›</a:t>
            </a:fld>
            <a:endParaRPr lang="ja-JP" altLang="en-US"/>
          </a:p>
        </p:txBody>
      </p:sp>
    </p:spTree>
    <p:extLst>
      <p:ext uri="{BB962C8B-B14F-4D97-AF65-F5344CB8AC3E}">
        <p14:creationId xmlns:p14="http://schemas.microsoft.com/office/powerpoint/2010/main" val="142738890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FFDC7220-18CB-49D7-8EF0-FAEEC7F26055}" type="datetime1">
              <a:rPr lang="ja-JP" altLang="en-US"/>
              <a:pPr>
                <a:defRPr/>
              </a:pPr>
              <a:t>2015/2/22</a:t>
            </a:fld>
            <a:endParaRPr lang="ja-JP" altLang="en-US"/>
          </a:p>
        </p:txBody>
      </p:sp>
      <p:sp>
        <p:nvSpPr>
          <p:cNvPr id="4" name="フッター プレースホルダー 3"/>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5" name="スライド番号プレースホルダー 4"/>
          <p:cNvSpPr>
            <a:spLocks noGrp="1"/>
          </p:cNvSpPr>
          <p:nvPr>
            <p:ph type="sldNum" sz="quarter" idx="12"/>
          </p:nvPr>
        </p:nvSpPr>
        <p:spPr/>
        <p:txBody>
          <a:bodyPr/>
          <a:lstStyle>
            <a:lvl1pPr fontAlgn="base">
              <a:spcBef>
                <a:spcPct val="0"/>
              </a:spcBef>
              <a:spcAft>
                <a:spcPct val="0"/>
              </a:spcAft>
              <a:defRPr>
                <a:latin typeface="Arial" charset="0"/>
                <a:ea typeface="ＭＳ Ｐゴシック" charset="-128"/>
              </a:defRPr>
            </a:lvl1pPr>
          </a:lstStyle>
          <a:p>
            <a:pPr>
              <a:defRPr/>
            </a:pPr>
            <a:fld id="{2AF7AAFD-B6DB-4EC3-8116-0293DA21B4D8}" type="slidenum">
              <a:rPr lang="ja-JP" altLang="en-US"/>
              <a:pPr>
                <a:defRPr/>
              </a:pPr>
              <a:t>‹#›</a:t>
            </a:fld>
            <a:endParaRPr lang="ja-JP" altLang="en-US"/>
          </a:p>
        </p:txBody>
      </p:sp>
    </p:spTree>
    <p:extLst>
      <p:ext uri="{BB962C8B-B14F-4D97-AF65-F5344CB8AC3E}">
        <p14:creationId xmlns:p14="http://schemas.microsoft.com/office/powerpoint/2010/main" val="66886605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0C73888F-DC00-4276-BEC1-5658DC69428C}" type="datetime1">
              <a:rPr lang="ja-JP" altLang="en-US"/>
              <a:pPr>
                <a:defRPr/>
              </a:pPr>
              <a:t>2015/2/22</a:t>
            </a:fld>
            <a:endParaRPr lang="ja-JP" altLang="en-US"/>
          </a:p>
        </p:txBody>
      </p:sp>
      <p:sp>
        <p:nvSpPr>
          <p:cNvPr id="3" name="フッター プレースホルダー 2"/>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4" name="スライド番号プレースホルダー 3"/>
          <p:cNvSpPr>
            <a:spLocks noGrp="1"/>
          </p:cNvSpPr>
          <p:nvPr>
            <p:ph type="sldNum" sz="quarter" idx="12"/>
          </p:nvPr>
        </p:nvSpPr>
        <p:spPr/>
        <p:txBody>
          <a:bodyPr/>
          <a:lstStyle>
            <a:lvl1pPr fontAlgn="base">
              <a:spcBef>
                <a:spcPct val="0"/>
              </a:spcBef>
              <a:spcAft>
                <a:spcPct val="0"/>
              </a:spcAft>
              <a:defRPr>
                <a:latin typeface="Arial" charset="0"/>
                <a:ea typeface="ＭＳ Ｐゴシック" charset="-128"/>
              </a:defRPr>
            </a:lvl1pPr>
          </a:lstStyle>
          <a:p>
            <a:pPr>
              <a:defRPr/>
            </a:pPr>
            <a:fld id="{87CA5311-F62F-4DB6-A555-1EB1DF1CFA35}" type="slidenum">
              <a:rPr lang="ja-JP" altLang="en-US"/>
              <a:pPr>
                <a:defRPr/>
              </a:pPr>
              <a:t>‹#›</a:t>
            </a:fld>
            <a:endParaRPr lang="ja-JP" altLang="en-US"/>
          </a:p>
        </p:txBody>
      </p:sp>
    </p:spTree>
    <p:extLst>
      <p:ext uri="{BB962C8B-B14F-4D97-AF65-F5344CB8AC3E}">
        <p14:creationId xmlns:p14="http://schemas.microsoft.com/office/powerpoint/2010/main" val="42388811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AD51BB1B-6E63-400F-B28E-3E45F9B4ED37}" type="datetime1">
              <a:rPr lang="ja-JP" altLang="en-US"/>
              <a:pPr>
                <a:defRPr/>
              </a:pPr>
              <a:t>2015/2/22</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12"/>
          </p:nvPr>
        </p:nvSpPr>
        <p:spPr/>
        <p:txBody>
          <a:bodyPr/>
          <a:lstStyle>
            <a:lvl1pPr fontAlgn="base">
              <a:spcBef>
                <a:spcPct val="0"/>
              </a:spcBef>
              <a:spcAft>
                <a:spcPct val="0"/>
              </a:spcAft>
              <a:defRPr>
                <a:latin typeface="Arial" charset="0"/>
                <a:ea typeface="ＭＳ Ｐゴシック" charset="-128"/>
              </a:defRPr>
            </a:lvl1pPr>
          </a:lstStyle>
          <a:p>
            <a:pPr>
              <a:defRPr/>
            </a:pPr>
            <a:fld id="{A8A8B3F2-1ED4-4C1E-965D-9A3AD348FB08}" type="slidenum">
              <a:rPr lang="ja-JP" altLang="en-US"/>
              <a:pPr>
                <a:defRPr/>
              </a:pPr>
              <a:t>‹#›</a:t>
            </a:fld>
            <a:endParaRPr lang="ja-JP" altLang="en-US"/>
          </a:p>
        </p:txBody>
      </p:sp>
    </p:spTree>
    <p:extLst>
      <p:ext uri="{BB962C8B-B14F-4D97-AF65-F5344CB8AC3E}">
        <p14:creationId xmlns:p14="http://schemas.microsoft.com/office/powerpoint/2010/main" val="372208607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17C2F1BC-B480-4211-A011-0AA3E792CD95}" type="datetime1">
              <a:rPr lang="ja-JP" altLang="en-US"/>
              <a:pPr>
                <a:defRPr/>
              </a:pPr>
              <a:t>2015/2/22</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12"/>
          </p:nvPr>
        </p:nvSpPr>
        <p:spPr/>
        <p:txBody>
          <a:bodyPr/>
          <a:lstStyle>
            <a:lvl1pPr fontAlgn="base">
              <a:spcBef>
                <a:spcPct val="0"/>
              </a:spcBef>
              <a:spcAft>
                <a:spcPct val="0"/>
              </a:spcAft>
              <a:defRPr>
                <a:latin typeface="Arial" charset="0"/>
                <a:ea typeface="ＭＳ Ｐゴシック" charset="-128"/>
              </a:defRPr>
            </a:lvl1pPr>
          </a:lstStyle>
          <a:p>
            <a:pPr>
              <a:defRPr/>
            </a:pPr>
            <a:fld id="{B7692B37-FEDF-43E5-A313-F8B2B744CCDC}" type="slidenum">
              <a:rPr lang="ja-JP" altLang="en-US"/>
              <a:pPr>
                <a:defRPr/>
              </a:pPr>
              <a:t>‹#›</a:t>
            </a:fld>
            <a:endParaRPr lang="ja-JP" altLang="en-US"/>
          </a:p>
        </p:txBody>
      </p:sp>
    </p:spTree>
    <p:extLst>
      <p:ext uri="{BB962C8B-B14F-4D97-AF65-F5344CB8AC3E}">
        <p14:creationId xmlns:p14="http://schemas.microsoft.com/office/powerpoint/2010/main" val="73900922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5B2F8D35-A051-4763-9954-857599F1A65E}" type="datetime1">
              <a:rPr lang="ja-JP" altLang="en-US"/>
              <a:pPr>
                <a:defRPr/>
              </a:pPr>
              <a:t>2015/2/22</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fontAlgn="base">
              <a:spcBef>
                <a:spcPct val="0"/>
              </a:spcBef>
              <a:spcAft>
                <a:spcPct val="0"/>
              </a:spcAft>
              <a:defRPr>
                <a:latin typeface="Arial" charset="0"/>
                <a:ea typeface="ＭＳ Ｐゴシック" charset="-128"/>
              </a:defRPr>
            </a:lvl1pPr>
          </a:lstStyle>
          <a:p>
            <a:pPr>
              <a:defRPr/>
            </a:pPr>
            <a:fld id="{F62511BA-12DA-4EE4-A0FB-F3EB1D195201}" type="slidenum">
              <a:rPr lang="ja-JP" altLang="en-US"/>
              <a:pPr>
                <a:defRPr/>
              </a:pPr>
              <a:t>‹#›</a:t>
            </a:fld>
            <a:endParaRPr lang="ja-JP" altLang="en-US"/>
          </a:p>
        </p:txBody>
      </p:sp>
    </p:spTree>
    <p:extLst>
      <p:ext uri="{BB962C8B-B14F-4D97-AF65-F5344CB8AC3E}">
        <p14:creationId xmlns:p14="http://schemas.microsoft.com/office/powerpoint/2010/main" val="70321906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1875F281-9833-4E51-9DE7-018478028B16}" type="datetime1">
              <a:rPr lang="ja-JP" altLang="en-US"/>
              <a:pPr>
                <a:defRPr/>
              </a:pPr>
              <a:t>2015/2/22</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fontAlgn="base">
              <a:spcBef>
                <a:spcPct val="0"/>
              </a:spcBef>
              <a:spcAft>
                <a:spcPct val="0"/>
              </a:spcAft>
              <a:defRPr>
                <a:latin typeface="Arial" charset="0"/>
                <a:ea typeface="ＭＳ Ｐゴシック" charset="-128"/>
              </a:defRPr>
            </a:lvl1pPr>
          </a:lstStyle>
          <a:p>
            <a:pPr>
              <a:defRPr/>
            </a:pPr>
            <a:fld id="{ABECC64B-0B0F-4FB3-9193-31C52E3F1B00}" type="slidenum">
              <a:rPr lang="ja-JP" altLang="en-US"/>
              <a:pPr>
                <a:defRPr/>
              </a:pPr>
              <a:t>‹#›</a:t>
            </a:fld>
            <a:endParaRPr lang="ja-JP" altLang="en-US"/>
          </a:p>
        </p:txBody>
      </p:sp>
    </p:spTree>
    <p:extLst>
      <p:ext uri="{BB962C8B-B14F-4D97-AF65-F5344CB8AC3E}">
        <p14:creationId xmlns:p14="http://schemas.microsoft.com/office/powerpoint/2010/main" val="180179063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DA82559B-B1BE-42F8-9AEF-0E82F4D7B69D}" type="datetime1">
              <a:rPr lang="ja-JP" altLang="en-US" smtClean="0"/>
              <a:pPr>
                <a:defRPr/>
              </a:pPr>
              <a:t>2015/2/22</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A856A624-E3EC-42AC-AF4D-3AEFDFC969F8}" type="slidenum">
              <a:rPr lang="ja-JP" altLang="en-US"/>
              <a:pPr>
                <a:defRPr/>
              </a:pPr>
              <a:t>‹#›</a:t>
            </a:fld>
            <a:endParaRPr lang="ja-JP" altLang="en-US"/>
          </a:p>
        </p:txBody>
      </p:sp>
    </p:spTree>
    <p:extLst>
      <p:ext uri="{BB962C8B-B14F-4D97-AF65-F5344CB8AC3E}">
        <p14:creationId xmlns:p14="http://schemas.microsoft.com/office/powerpoint/2010/main" val="121403749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3EC5EA8D-7DEB-469F-87ED-C3FDAB72DFBF}" type="datetime1">
              <a:rPr lang="ja-JP" altLang="en-US" smtClean="0"/>
              <a:pPr>
                <a:defRPr/>
              </a:pPr>
              <a:t>2015/2/22</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192C14AC-EE51-4A44-AC88-D89C6D06D272}" type="slidenum">
              <a:rPr lang="ja-JP" altLang="en-US"/>
              <a:pPr>
                <a:defRPr/>
              </a:pPr>
              <a:t>‹#›</a:t>
            </a:fld>
            <a:endParaRPr lang="ja-JP" altLang="en-US"/>
          </a:p>
        </p:txBody>
      </p:sp>
    </p:spTree>
    <p:extLst>
      <p:ext uri="{BB962C8B-B14F-4D97-AF65-F5344CB8AC3E}">
        <p14:creationId xmlns:p14="http://schemas.microsoft.com/office/powerpoint/2010/main" val="105651354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E7796734-D3CF-4B08-9B20-8BECC3EBCE2B}" type="datetime1">
              <a:rPr lang="ja-JP" altLang="en-US" smtClean="0"/>
              <a:pPr>
                <a:defRPr/>
              </a:pPr>
              <a:t>2015/2/22</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4B37F416-B174-4374-A014-EF2756ACFBCB}" type="slidenum">
              <a:rPr lang="ja-JP" altLang="en-US"/>
              <a:pPr>
                <a:defRPr/>
              </a:pPr>
              <a:t>‹#›</a:t>
            </a:fld>
            <a:endParaRPr lang="ja-JP" altLang="en-US"/>
          </a:p>
        </p:txBody>
      </p:sp>
    </p:spTree>
    <p:extLst>
      <p:ext uri="{BB962C8B-B14F-4D97-AF65-F5344CB8AC3E}">
        <p14:creationId xmlns:p14="http://schemas.microsoft.com/office/powerpoint/2010/main" val="2677602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43" y="274639"/>
            <a:ext cx="8915401"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91" y="1535113"/>
            <a:ext cx="4376870" cy="639762"/>
          </a:xfrm>
        </p:spPr>
        <p:txBody>
          <a:bodyPr anchor="b"/>
          <a:lstStyle>
            <a:lvl1pPr marL="0" indent="0">
              <a:buNone/>
              <a:defRPr sz="2400" b="1"/>
            </a:lvl1pPr>
            <a:lvl2pPr marL="456877" indent="0">
              <a:buNone/>
              <a:defRPr sz="2000" b="1"/>
            </a:lvl2pPr>
            <a:lvl3pPr marL="913755" indent="0">
              <a:buNone/>
              <a:defRPr sz="1800" b="1"/>
            </a:lvl3pPr>
            <a:lvl4pPr marL="1370632" indent="0">
              <a:buNone/>
              <a:defRPr sz="1600" b="1"/>
            </a:lvl4pPr>
            <a:lvl5pPr marL="1827510" indent="0">
              <a:buNone/>
              <a:defRPr sz="1600" b="1"/>
            </a:lvl5pPr>
            <a:lvl6pPr marL="2284386" indent="0">
              <a:buNone/>
              <a:defRPr sz="1600" b="1"/>
            </a:lvl6pPr>
            <a:lvl7pPr marL="2741264" indent="0">
              <a:buNone/>
              <a:defRPr sz="1600" b="1"/>
            </a:lvl7pPr>
            <a:lvl8pPr marL="3198142" indent="0">
              <a:buNone/>
              <a:defRPr sz="1600" b="1"/>
            </a:lvl8pPr>
            <a:lvl9pPr marL="3655018"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91"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383" y="1535113"/>
            <a:ext cx="4378589" cy="639762"/>
          </a:xfrm>
        </p:spPr>
        <p:txBody>
          <a:bodyPr anchor="b"/>
          <a:lstStyle>
            <a:lvl1pPr marL="0" indent="0">
              <a:buNone/>
              <a:defRPr sz="2400" b="1"/>
            </a:lvl1pPr>
            <a:lvl2pPr marL="456877" indent="0">
              <a:buNone/>
              <a:defRPr sz="2000" b="1"/>
            </a:lvl2pPr>
            <a:lvl3pPr marL="913755" indent="0">
              <a:buNone/>
              <a:defRPr sz="1800" b="1"/>
            </a:lvl3pPr>
            <a:lvl4pPr marL="1370632" indent="0">
              <a:buNone/>
              <a:defRPr sz="1600" b="1"/>
            </a:lvl4pPr>
            <a:lvl5pPr marL="1827510" indent="0">
              <a:buNone/>
              <a:defRPr sz="1600" b="1"/>
            </a:lvl5pPr>
            <a:lvl6pPr marL="2284386" indent="0">
              <a:buNone/>
              <a:defRPr sz="1600" b="1"/>
            </a:lvl6pPr>
            <a:lvl7pPr marL="2741264" indent="0">
              <a:buNone/>
              <a:defRPr sz="1600" b="1"/>
            </a:lvl7pPr>
            <a:lvl8pPr marL="3198142" indent="0">
              <a:buNone/>
              <a:defRPr sz="1600" b="1"/>
            </a:lvl8pPr>
            <a:lvl9pPr marL="3655018"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383"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5EE69098-29C6-4A17-A353-6AD23B0595E5}" type="slidenum">
              <a:rPr lang="en-US" altLang="ja-JP"/>
              <a:pPr>
                <a:defRPr/>
              </a:pPr>
              <a:t>‹#›</a:t>
            </a:fld>
            <a:endParaRPr lang="en-US" altLang="ja-JP"/>
          </a:p>
        </p:txBody>
      </p:sp>
    </p:spTree>
    <p:extLst>
      <p:ext uri="{BB962C8B-B14F-4D97-AF65-F5344CB8AC3E}">
        <p14:creationId xmlns:p14="http://schemas.microsoft.com/office/powerpoint/2010/main" val="108842136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4AB3DEFD-7163-4DB5-A1AC-17B65EE4BB45}" type="datetime1">
              <a:rPr lang="ja-JP" altLang="en-US" smtClean="0"/>
              <a:pPr>
                <a:defRPr/>
              </a:pPr>
              <a:t>2015/2/22</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7" name="スライド番号プレースホルダー 6"/>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B714607E-CFAA-4069-8A5B-AFC5118FC249}" type="slidenum">
              <a:rPr lang="ja-JP" altLang="en-US"/>
              <a:pPr>
                <a:defRPr/>
              </a:pPr>
              <a:t>‹#›</a:t>
            </a:fld>
            <a:endParaRPr lang="ja-JP" altLang="en-US"/>
          </a:p>
        </p:txBody>
      </p:sp>
    </p:spTree>
    <p:extLst>
      <p:ext uri="{BB962C8B-B14F-4D97-AF65-F5344CB8AC3E}">
        <p14:creationId xmlns:p14="http://schemas.microsoft.com/office/powerpoint/2010/main" val="83119254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0E40BB62-B95A-45D7-A68C-8C32F1B63682}" type="datetime1">
              <a:rPr lang="ja-JP" altLang="en-US" smtClean="0"/>
              <a:pPr>
                <a:defRPr/>
              </a:pPr>
              <a:t>2015/2/22</a:t>
            </a:fld>
            <a:endParaRPr lang="ja-JP" altLang="en-US"/>
          </a:p>
        </p:txBody>
      </p:sp>
      <p:sp>
        <p:nvSpPr>
          <p:cNvPr id="8" name="フッター プレースホルダー 7"/>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9" name="スライド番号プレースホルダー 8"/>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3BB63C81-DD34-4A7B-8CC1-83C877DF746F}" type="slidenum">
              <a:rPr lang="ja-JP" altLang="en-US"/>
              <a:pPr>
                <a:defRPr/>
              </a:pPr>
              <a:t>‹#›</a:t>
            </a:fld>
            <a:endParaRPr lang="ja-JP" altLang="en-US"/>
          </a:p>
        </p:txBody>
      </p:sp>
    </p:spTree>
    <p:extLst>
      <p:ext uri="{BB962C8B-B14F-4D97-AF65-F5344CB8AC3E}">
        <p14:creationId xmlns:p14="http://schemas.microsoft.com/office/powerpoint/2010/main" val="351699673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566DCFAC-7A1A-4BDD-BB9E-012EB760141B}" type="datetime1">
              <a:rPr lang="ja-JP" altLang="en-US" smtClean="0"/>
              <a:pPr>
                <a:defRPr/>
              </a:pPr>
              <a:t>2015/2/22</a:t>
            </a:fld>
            <a:endParaRPr lang="ja-JP" altLang="en-US"/>
          </a:p>
        </p:txBody>
      </p:sp>
      <p:sp>
        <p:nvSpPr>
          <p:cNvPr id="4" name="フッター プレースホルダー 3"/>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スライド番号プレースホルダー 4"/>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CD16DC20-75B2-458A-86D9-3AA462E5E995}" type="slidenum">
              <a:rPr lang="ja-JP" altLang="en-US"/>
              <a:pPr>
                <a:defRPr/>
              </a:pPr>
              <a:t>‹#›</a:t>
            </a:fld>
            <a:endParaRPr lang="ja-JP" altLang="en-US"/>
          </a:p>
        </p:txBody>
      </p:sp>
    </p:spTree>
    <p:extLst>
      <p:ext uri="{BB962C8B-B14F-4D97-AF65-F5344CB8AC3E}">
        <p14:creationId xmlns:p14="http://schemas.microsoft.com/office/powerpoint/2010/main" val="122596676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36A2FDBD-C0AE-4E18-AF82-F8AB2777DB25}" type="datetime1">
              <a:rPr lang="ja-JP" altLang="en-US" smtClean="0"/>
              <a:pPr>
                <a:defRPr/>
              </a:pPr>
              <a:t>2015/2/22</a:t>
            </a:fld>
            <a:endParaRPr lang="ja-JP" altLang="en-US"/>
          </a:p>
        </p:txBody>
      </p:sp>
      <p:sp>
        <p:nvSpPr>
          <p:cNvPr id="3" name="フッター プレースホルダー 2"/>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4" name="スライド番号プレースホルダー 3"/>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62B7376D-593C-4C9E-B36D-9D1737ED5153}" type="slidenum">
              <a:rPr lang="ja-JP" altLang="en-US"/>
              <a:pPr>
                <a:defRPr/>
              </a:pPr>
              <a:t>‹#›</a:t>
            </a:fld>
            <a:endParaRPr lang="ja-JP" altLang="en-US"/>
          </a:p>
        </p:txBody>
      </p:sp>
    </p:spTree>
    <p:extLst>
      <p:ext uri="{BB962C8B-B14F-4D97-AF65-F5344CB8AC3E}">
        <p14:creationId xmlns:p14="http://schemas.microsoft.com/office/powerpoint/2010/main" val="336669807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00196200-335F-4B25-9095-11BE62DE2070}" type="datetime1">
              <a:rPr lang="ja-JP" altLang="en-US" smtClean="0"/>
              <a:pPr>
                <a:defRPr/>
              </a:pPr>
              <a:t>2015/2/22</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7" name="スライド番号プレースホルダー 6"/>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CFDF2D1B-779D-40DE-9150-F9C48742B2BD}" type="slidenum">
              <a:rPr lang="ja-JP" altLang="en-US"/>
              <a:pPr>
                <a:defRPr/>
              </a:pPr>
              <a:t>‹#›</a:t>
            </a:fld>
            <a:endParaRPr lang="ja-JP" altLang="en-US"/>
          </a:p>
        </p:txBody>
      </p:sp>
    </p:spTree>
    <p:extLst>
      <p:ext uri="{BB962C8B-B14F-4D97-AF65-F5344CB8AC3E}">
        <p14:creationId xmlns:p14="http://schemas.microsoft.com/office/powerpoint/2010/main" val="248832443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5C2F2573-9B01-409F-9891-3404EB412D38}" type="datetime1">
              <a:rPr lang="ja-JP" altLang="en-US" smtClean="0"/>
              <a:pPr>
                <a:defRPr/>
              </a:pPr>
              <a:t>2015/2/22</a:t>
            </a:fld>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7" name="スライド番号プレースホルダー 6"/>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6B87549A-F42E-4099-996F-BB036544030E}" type="slidenum">
              <a:rPr lang="ja-JP" altLang="en-US"/>
              <a:pPr>
                <a:defRPr/>
              </a:pPr>
              <a:t>‹#›</a:t>
            </a:fld>
            <a:endParaRPr lang="ja-JP" altLang="en-US"/>
          </a:p>
        </p:txBody>
      </p:sp>
    </p:spTree>
    <p:extLst>
      <p:ext uri="{BB962C8B-B14F-4D97-AF65-F5344CB8AC3E}">
        <p14:creationId xmlns:p14="http://schemas.microsoft.com/office/powerpoint/2010/main" val="326733669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D395D8C4-0AF0-4526-AE7E-62EA7474FCE3}" type="datetime1">
              <a:rPr lang="ja-JP" altLang="en-US" smtClean="0"/>
              <a:pPr>
                <a:defRPr/>
              </a:pPr>
              <a:t>2015/2/22</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87266BB7-CD13-4884-9F96-AC10B2F53050}" type="slidenum">
              <a:rPr lang="ja-JP" altLang="en-US"/>
              <a:pPr>
                <a:defRPr/>
              </a:pPr>
              <a:t>‹#›</a:t>
            </a:fld>
            <a:endParaRPr lang="ja-JP" altLang="en-US"/>
          </a:p>
        </p:txBody>
      </p:sp>
    </p:spTree>
    <p:extLst>
      <p:ext uri="{BB962C8B-B14F-4D97-AF65-F5344CB8AC3E}">
        <p14:creationId xmlns:p14="http://schemas.microsoft.com/office/powerpoint/2010/main" val="255386852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F56FA16D-FF9B-419C-967E-AFB7549CBF00}" type="datetime1">
              <a:rPr lang="ja-JP" altLang="en-US" smtClean="0"/>
              <a:pPr>
                <a:defRPr/>
              </a:pPr>
              <a:t>2015/2/22</a:t>
            </a:fld>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0241FBC5-1E6B-4DFA-BD01-29688453727C}" type="slidenum">
              <a:rPr lang="ja-JP" altLang="en-US"/>
              <a:pPr>
                <a:defRPr/>
              </a:pPr>
              <a:t>‹#›</a:t>
            </a:fld>
            <a:endParaRPr lang="ja-JP" altLang="en-US"/>
          </a:p>
        </p:txBody>
      </p:sp>
    </p:spTree>
    <p:extLst>
      <p:ext uri="{BB962C8B-B14F-4D97-AF65-F5344CB8AC3E}">
        <p14:creationId xmlns:p14="http://schemas.microsoft.com/office/powerpoint/2010/main" val="1161618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D549954A-07C4-4D5B-8A50-929E0E595AA3}" type="slidenum">
              <a:rPr lang="en-US" altLang="ja-JP"/>
              <a:pPr>
                <a:defRPr/>
              </a:pPr>
              <a:t>‹#›</a:t>
            </a:fld>
            <a:endParaRPr lang="en-US" altLang="ja-JP"/>
          </a:p>
        </p:txBody>
      </p:sp>
    </p:spTree>
    <p:extLst>
      <p:ext uri="{BB962C8B-B14F-4D97-AF65-F5344CB8AC3E}">
        <p14:creationId xmlns:p14="http://schemas.microsoft.com/office/powerpoint/2010/main" val="3722713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64A582BF-E03A-43D6-9736-3AD92C2C2EB3}" type="slidenum">
              <a:rPr lang="en-US" altLang="ja-JP"/>
              <a:pPr>
                <a:defRPr/>
              </a:pPr>
              <a:t>‹#›</a:t>
            </a:fld>
            <a:endParaRPr lang="en-US" altLang="ja-JP"/>
          </a:p>
        </p:txBody>
      </p:sp>
    </p:spTree>
    <p:extLst>
      <p:ext uri="{BB962C8B-B14F-4D97-AF65-F5344CB8AC3E}">
        <p14:creationId xmlns:p14="http://schemas.microsoft.com/office/powerpoint/2010/main" val="642415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523" y="273050"/>
            <a:ext cx="3259006"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2984" y="273833"/>
            <a:ext cx="553773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523" y="1435104"/>
            <a:ext cx="3259006" cy="4691063"/>
          </a:xfrm>
        </p:spPr>
        <p:txBody>
          <a:bodyPr/>
          <a:lstStyle>
            <a:lvl1pPr marL="0" indent="0">
              <a:buNone/>
              <a:defRPr sz="1400"/>
            </a:lvl1pPr>
            <a:lvl2pPr marL="456877" indent="0">
              <a:buNone/>
              <a:defRPr sz="1200"/>
            </a:lvl2pPr>
            <a:lvl3pPr marL="913755" indent="0">
              <a:buNone/>
              <a:defRPr sz="1000"/>
            </a:lvl3pPr>
            <a:lvl4pPr marL="1370632" indent="0">
              <a:buNone/>
              <a:defRPr sz="900"/>
            </a:lvl4pPr>
            <a:lvl5pPr marL="1827510" indent="0">
              <a:buNone/>
              <a:defRPr sz="900"/>
            </a:lvl5pPr>
            <a:lvl6pPr marL="2284386" indent="0">
              <a:buNone/>
              <a:defRPr sz="900"/>
            </a:lvl6pPr>
            <a:lvl7pPr marL="2741264" indent="0">
              <a:buNone/>
              <a:defRPr sz="900"/>
            </a:lvl7pPr>
            <a:lvl8pPr marL="3198142" indent="0">
              <a:buNone/>
              <a:defRPr sz="900"/>
            </a:lvl8pPr>
            <a:lvl9pPr marL="3655018"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94015B1-3637-43DC-AE08-936FBA1417EA}" type="slidenum">
              <a:rPr lang="en-US" altLang="ja-JP"/>
              <a:pPr>
                <a:defRPr/>
              </a:pPr>
              <a:t>‹#›</a:t>
            </a:fld>
            <a:endParaRPr lang="en-US" altLang="ja-JP"/>
          </a:p>
        </p:txBody>
      </p:sp>
    </p:spTree>
    <p:extLst>
      <p:ext uri="{BB962C8B-B14F-4D97-AF65-F5344CB8AC3E}">
        <p14:creationId xmlns:p14="http://schemas.microsoft.com/office/powerpoint/2010/main" val="2165828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89" y="4800601"/>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689" y="612775"/>
            <a:ext cx="5943600" cy="4114800"/>
          </a:xfrm>
        </p:spPr>
        <p:txBody>
          <a:bodyPr/>
          <a:lstStyle>
            <a:lvl1pPr marL="0" indent="0">
              <a:buNone/>
              <a:defRPr sz="3200"/>
            </a:lvl1pPr>
            <a:lvl2pPr marL="456877" indent="0">
              <a:buNone/>
              <a:defRPr sz="2800"/>
            </a:lvl2pPr>
            <a:lvl3pPr marL="913755" indent="0">
              <a:buNone/>
              <a:defRPr sz="2400"/>
            </a:lvl3pPr>
            <a:lvl4pPr marL="1370632" indent="0">
              <a:buNone/>
              <a:defRPr sz="2000"/>
            </a:lvl4pPr>
            <a:lvl5pPr marL="1827510" indent="0">
              <a:buNone/>
              <a:defRPr sz="2000"/>
            </a:lvl5pPr>
            <a:lvl6pPr marL="2284386" indent="0">
              <a:buNone/>
              <a:defRPr sz="2000"/>
            </a:lvl6pPr>
            <a:lvl7pPr marL="2741264" indent="0">
              <a:buNone/>
              <a:defRPr sz="2000"/>
            </a:lvl7pPr>
            <a:lvl8pPr marL="3198142" indent="0">
              <a:buNone/>
              <a:defRPr sz="2000"/>
            </a:lvl8pPr>
            <a:lvl9pPr marL="3655018"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941689" y="5367339"/>
            <a:ext cx="5943600" cy="804862"/>
          </a:xfrm>
        </p:spPr>
        <p:txBody>
          <a:bodyPr/>
          <a:lstStyle>
            <a:lvl1pPr marL="0" indent="0">
              <a:buNone/>
              <a:defRPr sz="1400"/>
            </a:lvl1pPr>
            <a:lvl2pPr marL="456877" indent="0">
              <a:buNone/>
              <a:defRPr sz="1200"/>
            </a:lvl2pPr>
            <a:lvl3pPr marL="913755" indent="0">
              <a:buNone/>
              <a:defRPr sz="1000"/>
            </a:lvl3pPr>
            <a:lvl4pPr marL="1370632" indent="0">
              <a:buNone/>
              <a:defRPr sz="900"/>
            </a:lvl4pPr>
            <a:lvl5pPr marL="1827510" indent="0">
              <a:buNone/>
              <a:defRPr sz="900"/>
            </a:lvl5pPr>
            <a:lvl6pPr marL="2284386" indent="0">
              <a:buNone/>
              <a:defRPr sz="900"/>
            </a:lvl6pPr>
            <a:lvl7pPr marL="2741264" indent="0">
              <a:buNone/>
              <a:defRPr sz="900"/>
            </a:lvl7pPr>
            <a:lvl8pPr marL="3198142" indent="0">
              <a:buNone/>
              <a:defRPr sz="900"/>
            </a:lvl8pPr>
            <a:lvl9pPr marL="3655018"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EFAE221-C5D0-4354-A796-15A4377A03CC}" type="slidenum">
              <a:rPr lang="en-US" altLang="ja-JP"/>
              <a:pPr>
                <a:defRPr/>
              </a:pPr>
              <a:t>‹#›</a:t>
            </a:fld>
            <a:endParaRPr lang="en-US" altLang="ja-JP"/>
          </a:p>
        </p:txBody>
      </p:sp>
    </p:spTree>
    <p:extLst>
      <p:ext uri="{BB962C8B-B14F-4D97-AF65-F5344CB8AC3E}">
        <p14:creationId xmlns:p14="http://schemas.microsoft.com/office/powerpoint/2010/main" val="689422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18" Type="http://schemas.openxmlformats.org/officeDocument/2006/relationships/image" Target="../media/image5.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17" Type="http://schemas.openxmlformats.org/officeDocument/2006/relationships/image" Target="../media/image4.png"/><Relationship Id="rId2" Type="http://schemas.openxmlformats.org/officeDocument/2006/relationships/slideLayout" Target="../slideLayouts/slideLayout25.xml"/><Relationship Id="rId16" Type="http://schemas.openxmlformats.org/officeDocument/2006/relationships/image" Target="../media/image3.png"/><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image" Target="../media/image2.png"/><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1.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5.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869" y="278411"/>
            <a:ext cx="8914443"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6" tIns="45688" rIns="91376" bIns="45688" numCol="1" anchor="t"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95869" y="1600206"/>
            <a:ext cx="8914443"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76" tIns="45688" rIns="91376" bIns="4568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15716" name="Rectangle 4"/>
          <p:cNvSpPr>
            <a:spLocks noGrp="1" noChangeArrowheads="1"/>
          </p:cNvSpPr>
          <p:nvPr>
            <p:ph type="dt" sz="half" idx="2"/>
          </p:nvPr>
        </p:nvSpPr>
        <p:spPr bwMode="auto">
          <a:xfrm>
            <a:off x="495780" y="6243638"/>
            <a:ext cx="2311506" cy="457200"/>
          </a:xfrm>
          <a:prstGeom prst="rect">
            <a:avLst/>
          </a:prstGeom>
          <a:noFill/>
          <a:ln>
            <a:noFill/>
          </a:ln>
          <a:effectLst/>
          <a:extLst/>
        </p:spPr>
        <p:txBody>
          <a:bodyPr vert="horz" wrap="square" lIns="91376" tIns="45688" rIns="91376" bIns="45688" numCol="1" anchor="b" anchorCtr="0" compatLnSpc="1">
            <a:prstTxWarp prst="textNoShape">
              <a:avLst/>
            </a:prstTxWarp>
          </a:bodyPr>
          <a:lstStyle>
            <a:lvl1pPr>
              <a:spcBef>
                <a:spcPct val="0"/>
              </a:spcBef>
              <a:defRPr kumimoji="0" sz="1200">
                <a:solidFill>
                  <a:srgbClr val="000000"/>
                </a:solidFill>
                <a:latin typeface="+mj-lt"/>
                <a:ea typeface="ＭＳ Ｐゴシック" pitchFamily="50" charset="-128"/>
              </a:defRPr>
            </a:lvl1pPr>
          </a:lstStyle>
          <a:p>
            <a:pPr>
              <a:defRPr/>
            </a:pPr>
            <a:endParaRPr lang="en-US" altLang="ja-JP"/>
          </a:p>
        </p:txBody>
      </p:sp>
      <p:sp>
        <p:nvSpPr>
          <p:cNvPr id="115717" name="Rectangle 5"/>
          <p:cNvSpPr>
            <a:spLocks noGrp="1" noChangeArrowheads="1"/>
          </p:cNvSpPr>
          <p:nvPr>
            <p:ph type="ftr" sz="quarter" idx="3"/>
          </p:nvPr>
        </p:nvSpPr>
        <p:spPr bwMode="auto">
          <a:xfrm>
            <a:off x="3384438" y="6248400"/>
            <a:ext cx="3137272" cy="457200"/>
          </a:xfrm>
          <a:prstGeom prst="rect">
            <a:avLst/>
          </a:prstGeom>
          <a:noFill/>
          <a:ln>
            <a:noFill/>
          </a:ln>
          <a:effectLst/>
          <a:extLst/>
        </p:spPr>
        <p:txBody>
          <a:bodyPr vert="horz" wrap="square" lIns="91376" tIns="45688" rIns="91376" bIns="45688" numCol="1" anchor="b" anchorCtr="0" compatLnSpc="1">
            <a:prstTxWarp prst="textNoShape">
              <a:avLst/>
            </a:prstTxWarp>
          </a:bodyPr>
          <a:lstStyle>
            <a:lvl1pPr algn="ctr">
              <a:spcBef>
                <a:spcPct val="0"/>
              </a:spcBef>
              <a:defRPr kumimoji="0" sz="1200">
                <a:solidFill>
                  <a:srgbClr val="000000"/>
                </a:solidFill>
                <a:latin typeface="+mj-lt"/>
                <a:ea typeface="ＭＳ Ｐゴシック" pitchFamily="50" charset="-128"/>
              </a:defRPr>
            </a:lvl1pPr>
          </a:lstStyle>
          <a:p>
            <a:pPr>
              <a:defRPr/>
            </a:pPr>
            <a:endParaRPr lang="en-US" altLang="ja-JP"/>
          </a:p>
        </p:txBody>
      </p:sp>
      <p:sp>
        <p:nvSpPr>
          <p:cNvPr id="115718" name="Rectangle 6"/>
          <p:cNvSpPr>
            <a:spLocks noGrp="1" noChangeArrowheads="1"/>
          </p:cNvSpPr>
          <p:nvPr>
            <p:ph type="sldNum" sz="quarter" idx="4"/>
          </p:nvPr>
        </p:nvSpPr>
        <p:spPr bwMode="auto">
          <a:xfrm>
            <a:off x="7098759" y="6243638"/>
            <a:ext cx="2311506" cy="457200"/>
          </a:xfrm>
          <a:prstGeom prst="rect">
            <a:avLst/>
          </a:prstGeom>
          <a:noFill/>
          <a:ln>
            <a:noFill/>
          </a:ln>
          <a:effectLst/>
          <a:extLst/>
        </p:spPr>
        <p:txBody>
          <a:bodyPr vert="horz" wrap="square" lIns="91376" tIns="45688" rIns="91376" bIns="45688" numCol="1" anchor="b" anchorCtr="0" compatLnSpc="1">
            <a:prstTxWarp prst="textNoShape">
              <a:avLst/>
            </a:prstTxWarp>
          </a:bodyPr>
          <a:lstStyle>
            <a:lvl1pPr algn="r">
              <a:spcBef>
                <a:spcPct val="0"/>
              </a:spcBef>
              <a:defRPr kumimoji="0" sz="1200">
                <a:solidFill>
                  <a:srgbClr val="000000"/>
                </a:solidFill>
                <a:latin typeface="+mj-lt"/>
                <a:ea typeface="ＭＳ Ｐゴシック" pitchFamily="50" charset="-128"/>
              </a:defRPr>
            </a:lvl1pPr>
          </a:lstStyle>
          <a:p>
            <a:pPr>
              <a:defRPr/>
            </a:pPr>
            <a:fld id="{0693ED46-DECA-4508-87AE-1A9CC641A839}" type="slidenum">
              <a:rPr lang="en-US" altLang="ja-JP"/>
              <a:pPr>
                <a:defRPr/>
              </a:pPr>
              <a:t>‹#›</a:t>
            </a:fld>
            <a:endParaRPr lang="en-US" altLang="ja-JP"/>
          </a:p>
        </p:txBody>
      </p:sp>
      <p:sp>
        <p:nvSpPr>
          <p:cNvPr id="1031" name="Freeform 7"/>
          <p:cNvSpPr>
            <a:spLocks noChangeArrowheads="1"/>
          </p:cNvSpPr>
          <p:nvPr/>
        </p:nvSpPr>
        <p:spPr bwMode="auto">
          <a:xfrm>
            <a:off x="412995" y="228600"/>
            <a:ext cx="8916037" cy="6096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lIns="91376" tIns="45688" rIns="91376" bIns="45688"/>
          <a:lstStyle/>
          <a:p>
            <a:endParaRPr lang="ja-JP" altLang="en-US"/>
          </a:p>
        </p:txBody>
      </p:sp>
      <p:sp>
        <p:nvSpPr>
          <p:cNvPr id="1032" name="Line 8"/>
          <p:cNvSpPr>
            <a:spLocks noChangeShapeType="1"/>
          </p:cNvSpPr>
          <p:nvPr/>
        </p:nvSpPr>
        <p:spPr bwMode="auto">
          <a:xfrm>
            <a:off x="495869" y="6172200"/>
            <a:ext cx="8914443"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lIns="91376" tIns="45688" rIns="91376" bIns="45688"/>
          <a:lstStyle/>
          <a:p>
            <a:endParaRPr lang="ja-JP" altLang="en-US"/>
          </a:p>
        </p:txBody>
      </p:sp>
    </p:spTree>
  </p:cSld>
  <p:clrMap bg1="lt1" tx1="dk1" bg2="lt2" tx2="dk2" accent1="accent1" accent2="accent2" accent3="accent3" accent4="accent4" accent5="accent5" accent6="accent6" hlink="hlink" folHlink="folHlink"/>
  <p:sldLayoutIdLst>
    <p:sldLayoutId id="2147497452" r:id="rId1"/>
    <p:sldLayoutId id="2147497442" r:id="rId2"/>
    <p:sldLayoutId id="2147497443" r:id="rId3"/>
    <p:sldLayoutId id="2147497444" r:id="rId4"/>
    <p:sldLayoutId id="2147497445" r:id="rId5"/>
    <p:sldLayoutId id="2147497446" r:id="rId6"/>
    <p:sldLayoutId id="2147497447" r:id="rId7"/>
    <p:sldLayoutId id="2147497448" r:id="rId8"/>
    <p:sldLayoutId id="2147497449" r:id="rId9"/>
    <p:sldLayoutId id="2147497450" r:id="rId10"/>
    <p:sldLayoutId id="21474974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kumimoji="1" sz="4200">
          <a:solidFill>
            <a:schemeClr val="tx2"/>
          </a:solidFill>
          <a:latin typeface="+mj-lt"/>
          <a:ea typeface="+mj-ea"/>
          <a:cs typeface="+mj-cs"/>
        </a:defRPr>
      </a:lvl1pPr>
      <a:lvl2pPr algn="l" rtl="0" eaLnBrk="0" fontAlgn="base" hangingPunct="0">
        <a:spcBef>
          <a:spcPct val="0"/>
        </a:spcBef>
        <a:spcAft>
          <a:spcPct val="0"/>
        </a:spcAft>
        <a:defRPr kumimoji="1" sz="4200">
          <a:solidFill>
            <a:schemeClr val="tx2"/>
          </a:solidFill>
          <a:latin typeface="Garamond" pitchFamily="18" charset="0"/>
          <a:ea typeface="ＭＳ Ｐゴシック" pitchFamily="50" charset="-128"/>
        </a:defRPr>
      </a:lvl2pPr>
      <a:lvl3pPr algn="l" rtl="0" eaLnBrk="0" fontAlgn="base" hangingPunct="0">
        <a:spcBef>
          <a:spcPct val="0"/>
        </a:spcBef>
        <a:spcAft>
          <a:spcPct val="0"/>
        </a:spcAft>
        <a:defRPr kumimoji="1" sz="4200">
          <a:solidFill>
            <a:schemeClr val="tx2"/>
          </a:solidFill>
          <a:latin typeface="Garamond" pitchFamily="18" charset="0"/>
          <a:ea typeface="ＭＳ Ｐゴシック" pitchFamily="50" charset="-128"/>
        </a:defRPr>
      </a:lvl3pPr>
      <a:lvl4pPr algn="l" rtl="0" eaLnBrk="0" fontAlgn="base" hangingPunct="0">
        <a:spcBef>
          <a:spcPct val="0"/>
        </a:spcBef>
        <a:spcAft>
          <a:spcPct val="0"/>
        </a:spcAft>
        <a:defRPr kumimoji="1" sz="4200">
          <a:solidFill>
            <a:schemeClr val="tx2"/>
          </a:solidFill>
          <a:latin typeface="Garamond" pitchFamily="18" charset="0"/>
          <a:ea typeface="ＭＳ Ｐゴシック" pitchFamily="50" charset="-128"/>
        </a:defRPr>
      </a:lvl4pPr>
      <a:lvl5pPr algn="l" rtl="0" eaLnBrk="0" fontAlgn="base" hangingPunct="0">
        <a:spcBef>
          <a:spcPct val="0"/>
        </a:spcBef>
        <a:spcAft>
          <a:spcPct val="0"/>
        </a:spcAft>
        <a:defRPr kumimoji="1" sz="4200">
          <a:solidFill>
            <a:schemeClr val="tx2"/>
          </a:solidFill>
          <a:latin typeface="Garamond" pitchFamily="18" charset="0"/>
          <a:ea typeface="ＭＳ Ｐゴシック" pitchFamily="50" charset="-128"/>
        </a:defRPr>
      </a:lvl5pPr>
      <a:lvl6pPr marL="456877" algn="l" rtl="0" fontAlgn="base">
        <a:spcBef>
          <a:spcPct val="0"/>
        </a:spcBef>
        <a:spcAft>
          <a:spcPct val="0"/>
        </a:spcAft>
        <a:defRPr kumimoji="1" sz="4200">
          <a:solidFill>
            <a:schemeClr val="tx2"/>
          </a:solidFill>
          <a:latin typeface="Garamond" pitchFamily="18" charset="0"/>
          <a:ea typeface="ＭＳ Ｐゴシック" pitchFamily="50" charset="-128"/>
        </a:defRPr>
      </a:lvl6pPr>
      <a:lvl7pPr marL="913755" algn="l" rtl="0" fontAlgn="base">
        <a:spcBef>
          <a:spcPct val="0"/>
        </a:spcBef>
        <a:spcAft>
          <a:spcPct val="0"/>
        </a:spcAft>
        <a:defRPr kumimoji="1" sz="4200">
          <a:solidFill>
            <a:schemeClr val="tx2"/>
          </a:solidFill>
          <a:latin typeface="Garamond" pitchFamily="18" charset="0"/>
          <a:ea typeface="ＭＳ Ｐゴシック" pitchFamily="50" charset="-128"/>
        </a:defRPr>
      </a:lvl7pPr>
      <a:lvl8pPr marL="1370632" algn="l" rtl="0" fontAlgn="base">
        <a:spcBef>
          <a:spcPct val="0"/>
        </a:spcBef>
        <a:spcAft>
          <a:spcPct val="0"/>
        </a:spcAft>
        <a:defRPr kumimoji="1" sz="4200">
          <a:solidFill>
            <a:schemeClr val="tx2"/>
          </a:solidFill>
          <a:latin typeface="Garamond" pitchFamily="18" charset="0"/>
          <a:ea typeface="ＭＳ Ｐゴシック" pitchFamily="50" charset="-128"/>
        </a:defRPr>
      </a:lvl8pPr>
      <a:lvl9pPr marL="1827510" algn="l" rtl="0" fontAlgn="base">
        <a:spcBef>
          <a:spcPct val="0"/>
        </a:spcBef>
        <a:spcAft>
          <a:spcPct val="0"/>
        </a:spcAft>
        <a:defRPr kumimoji="1" sz="4200">
          <a:solidFill>
            <a:schemeClr val="tx2"/>
          </a:solidFill>
          <a:latin typeface="Garamond" pitchFamily="18" charset="0"/>
          <a:ea typeface="ＭＳ Ｐゴシック" pitchFamily="50" charset="-128"/>
        </a:defRPr>
      </a:lvl9pPr>
    </p:titleStyle>
    <p:bodyStyle>
      <a:lvl1pPr marL="341313" indent="-341313" algn="l" rtl="0" eaLnBrk="0" fontAlgn="base" hangingPunct="0">
        <a:spcBef>
          <a:spcPct val="20000"/>
        </a:spcBef>
        <a:spcAft>
          <a:spcPct val="0"/>
        </a:spcAft>
        <a:buClr>
          <a:schemeClr val="accent1"/>
        </a:buClr>
        <a:buSzPct val="65000"/>
        <a:buFont typeface="Wingdings" pitchFamily="2" charset="2"/>
        <a:buChar char="n"/>
        <a:defRPr kumimoji="1" sz="3000">
          <a:solidFill>
            <a:schemeClr val="tx1"/>
          </a:solidFill>
          <a:latin typeface="+mn-lt"/>
          <a:ea typeface="+mn-ea"/>
          <a:cs typeface="+mn-cs"/>
        </a:defRPr>
      </a:lvl1pPr>
      <a:lvl2pPr marL="668338" indent="-323850" algn="l" rtl="0" eaLnBrk="0" fontAlgn="base" hangingPunct="0">
        <a:spcBef>
          <a:spcPct val="20000"/>
        </a:spcBef>
        <a:spcAft>
          <a:spcPct val="0"/>
        </a:spcAft>
        <a:buClr>
          <a:schemeClr val="accent2"/>
        </a:buClr>
        <a:buSzPct val="60000"/>
        <a:buFont typeface="Wingdings" pitchFamily="2" charset="2"/>
        <a:buChar char="q"/>
        <a:defRPr kumimoji="1" sz="2600">
          <a:solidFill>
            <a:schemeClr val="tx1"/>
          </a:solidFill>
          <a:latin typeface="+mn-lt"/>
          <a:ea typeface="+mn-ea"/>
        </a:defRPr>
      </a:lvl2pPr>
      <a:lvl3pPr marL="1020763" indent="-349250" algn="l" rtl="0" eaLnBrk="0" fontAlgn="base" hangingPunct="0">
        <a:spcBef>
          <a:spcPct val="20000"/>
        </a:spcBef>
        <a:spcAft>
          <a:spcPct val="0"/>
        </a:spcAft>
        <a:buClr>
          <a:schemeClr val="accent1"/>
        </a:buClr>
        <a:buSzPct val="65000"/>
        <a:buFont typeface="Wingdings" pitchFamily="2" charset="2"/>
        <a:buChar char="n"/>
        <a:defRPr kumimoji="1" sz="2200">
          <a:solidFill>
            <a:schemeClr val="tx1"/>
          </a:solidFill>
          <a:latin typeface="+mn-lt"/>
          <a:ea typeface="+mn-ea"/>
        </a:defRPr>
      </a:lvl3pPr>
      <a:lvl4pPr marL="1338263" indent="-314325" algn="l" rtl="0" eaLnBrk="0" fontAlgn="base" hangingPunct="0">
        <a:spcBef>
          <a:spcPct val="20000"/>
        </a:spcBef>
        <a:spcAft>
          <a:spcPct val="0"/>
        </a:spcAft>
        <a:buClr>
          <a:schemeClr val="accent2"/>
        </a:buClr>
        <a:buSzPct val="70000"/>
        <a:buFont typeface="Wingdings" pitchFamily="2" charset="2"/>
        <a:buChar char="q"/>
        <a:defRPr kumimoji="1" sz="2000">
          <a:solidFill>
            <a:schemeClr val="tx1"/>
          </a:solidFill>
          <a:latin typeface="+mn-lt"/>
          <a:ea typeface="+mn-ea"/>
        </a:defRPr>
      </a:lvl4pPr>
      <a:lvl5pPr marL="1679575" indent="-338138" algn="l" rtl="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5pPr>
      <a:lvl6pPr marL="2136855" indent="-33948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6pPr>
      <a:lvl7pPr marL="2593731" indent="-33948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7pPr>
      <a:lvl8pPr marL="3050608" indent="-33948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8pPr>
      <a:lvl9pPr marL="3507487" indent="-33948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9pPr>
    </p:bodyStyle>
    <p:otherStyle>
      <a:defPPr>
        <a:defRPr lang="ja-JP"/>
      </a:defPPr>
      <a:lvl1pPr marL="0" algn="l" defTabSz="913755" rtl="0" eaLnBrk="1" latinLnBrk="0" hangingPunct="1">
        <a:defRPr kumimoji="1" sz="1800" kern="1200">
          <a:solidFill>
            <a:schemeClr val="tx1"/>
          </a:solidFill>
          <a:latin typeface="+mn-lt"/>
          <a:ea typeface="+mn-ea"/>
          <a:cs typeface="+mn-cs"/>
        </a:defRPr>
      </a:lvl1pPr>
      <a:lvl2pPr marL="456877" algn="l" defTabSz="913755" rtl="0" eaLnBrk="1" latinLnBrk="0" hangingPunct="1">
        <a:defRPr kumimoji="1" sz="1800" kern="1200">
          <a:solidFill>
            <a:schemeClr val="tx1"/>
          </a:solidFill>
          <a:latin typeface="+mn-lt"/>
          <a:ea typeface="+mn-ea"/>
          <a:cs typeface="+mn-cs"/>
        </a:defRPr>
      </a:lvl2pPr>
      <a:lvl3pPr marL="913755" algn="l" defTabSz="913755" rtl="0" eaLnBrk="1" latinLnBrk="0" hangingPunct="1">
        <a:defRPr kumimoji="1" sz="1800" kern="1200">
          <a:solidFill>
            <a:schemeClr val="tx1"/>
          </a:solidFill>
          <a:latin typeface="+mn-lt"/>
          <a:ea typeface="+mn-ea"/>
          <a:cs typeface="+mn-cs"/>
        </a:defRPr>
      </a:lvl3pPr>
      <a:lvl4pPr marL="1370632" algn="l" defTabSz="913755" rtl="0" eaLnBrk="1" latinLnBrk="0" hangingPunct="1">
        <a:defRPr kumimoji="1" sz="1800" kern="1200">
          <a:solidFill>
            <a:schemeClr val="tx1"/>
          </a:solidFill>
          <a:latin typeface="+mn-lt"/>
          <a:ea typeface="+mn-ea"/>
          <a:cs typeface="+mn-cs"/>
        </a:defRPr>
      </a:lvl4pPr>
      <a:lvl5pPr marL="1827510" algn="l" defTabSz="913755" rtl="0" eaLnBrk="1" latinLnBrk="0" hangingPunct="1">
        <a:defRPr kumimoji="1" sz="1800" kern="1200">
          <a:solidFill>
            <a:schemeClr val="tx1"/>
          </a:solidFill>
          <a:latin typeface="+mn-lt"/>
          <a:ea typeface="+mn-ea"/>
          <a:cs typeface="+mn-cs"/>
        </a:defRPr>
      </a:lvl5pPr>
      <a:lvl6pPr marL="2284386" algn="l" defTabSz="913755" rtl="0" eaLnBrk="1" latinLnBrk="0" hangingPunct="1">
        <a:defRPr kumimoji="1" sz="1800" kern="1200">
          <a:solidFill>
            <a:schemeClr val="tx1"/>
          </a:solidFill>
          <a:latin typeface="+mn-lt"/>
          <a:ea typeface="+mn-ea"/>
          <a:cs typeface="+mn-cs"/>
        </a:defRPr>
      </a:lvl6pPr>
      <a:lvl7pPr marL="2741264" algn="l" defTabSz="913755" rtl="0" eaLnBrk="1" latinLnBrk="0" hangingPunct="1">
        <a:defRPr kumimoji="1" sz="1800" kern="1200">
          <a:solidFill>
            <a:schemeClr val="tx1"/>
          </a:solidFill>
          <a:latin typeface="+mn-lt"/>
          <a:ea typeface="+mn-ea"/>
          <a:cs typeface="+mn-cs"/>
        </a:defRPr>
      </a:lvl7pPr>
      <a:lvl8pPr marL="3198142" algn="l" defTabSz="913755" rtl="0" eaLnBrk="1" latinLnBrk="0" hangingPunct="1">
        <a:defRPr kumimoji="1" sz="1800" kern="1200">
          <a:solidFill>
            <a:schemeClr val="tx1"/>
          </a:solidFill>
          <a:latin typeface="+mn-lt"/>
          <a:ea typeface="+mn-ea"/>
          <a:cs typeface="+mn-cs"/>
        </a:defRPr>
      </a:lvl8pPr>
      <a:lvl9pPr marL="3655018" algn="l" defTabSz="913755"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95786" y="277956"/>
            <a:ext cx="8914444"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67" tIns="45683" rIns="91367" bIns="45683" numCol="1" anchor="t" anchorCtr="0" compatLnSpc="1">
            <a:prstTxWarp prst="textNoShape">
              <a:avLst/>
            </a:prstTxWarp>
          </a:bodyPr>
          <a:lstStyle/>
          <a:p>
            <a:pPr lvl="0"/>
            <a:r>
              <a:rPr lang="ja-JP" altLang="en-US" smtClean="0"/>
              <a:t>マスタ タイトルの書式設定</a:t>
            </a:r>
          </a:p>
        </p:txBody>
      </p:sp>
      <p:sp>
        <p:nvSpPr>
          <p:cNvPr id="6147" name="Rectangle 3"/>
          <p:cNvSpPr>
            <a:spLocks noGrp="1" noChangeArrowheads="1"/>
          </p:cNvSpPr>
          <p:nvPr>
            <p:ph type="body" idx="1"/>
          </p:nvPr>
        </p:nvSpPr>
        <p:spPr bwMode="auto">
          <a:xfrm>
            <a:off x="495786" y="1600206"/>
            <a:ext cx="8914444"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67" tIns="45683" rIns="91367" bIns="45683"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3428" name="Rectangle 4"/>
          <p:cNvSpPr>
            <a:spLocks noGrp="1" noChangeArrowheads="1"/>
          </p:cNvSpPr>
          <p:nvPr>
            <p:ph type="dt" sz="half" idx="2"/>
          </p:nvPr>
        </p:nvSpPr>
        <p:spPr bwMode="auto">
          <a:xfrm>
            <a:off x="495792" y="6243638"/>
            <a:ext cx="2311506" cy="457200"/>
          </a:xfrm>
          <a:prstGeom prst="rect">
            <a:avLst/>
          </a:prstGeom>
          <a:noFill/>
          <a:ln w="9525">
            <a:noFill/>
            <a:miter lim="800000"/>
            <a:headEnd/>
            <a:tailEnd/>
          </a:ln>
          <a:effectLst/>
        </p:spPr>
        <p:txBody>
          <a:bodyPr vert="horz" wrap="square" lIns="91367" tIns="45683" rIns="91367" bIns="45683" numCol="1" anchor="b" anchorCtr="0" compatLnSpc="1">
            <a:prstTxWarp prst="textNoShape">
              <a:avLst/>
            </a:prstTxWarp>
          </a:bodyPr>
          <a:lstStyle>
            <a:lvl1pPr>
              <a:defRPr kumimoji="0" sz="1200">
                <a:solidFill>
                  <a:srgbClr val="000000"/>
                </a:solidFill>
                <a:latin typeface="Garamond" pitchFamily="18" charset="0"/>
                <a:ea typeface="ＭＳ Ｐゴシック" pitchFamily="50" charset="-128"/>
              </a:defRPr>
            </a:lvl1pPr>
          </a:lstStyle>
          <a:p>
            <a:pPr>
              <a:defRPr/>
            </a:pPr>
            <a:endParaRPr lang="en-US" altLang="ja-JP"/>
          </a:p>
        </p:txBody>
      </p:sp>
      <p:sp>
        <p:nvSpPr>
          <p:cNvPr id="103429" name="Rectangle 5"/>
          <p:cNvSpPr>
            <a:spLocks noGrp="1" noChangeArrowheads="1"/>
          </p:cNvSpPr>
          <p:nvPr>
            <p:ph type="ftr" sz="quarter" idx="3"/>
          </p:nvPr>
        </p:nvSpPr>
        <p:spPr bwMode="auto">
          <a:xfrm>
            <a:off x="3384372" y="6248400"/>
            <a:ext cx="3137272" cy="457200"/>
          </a:xfrm>
          <a:prstGeom prst="rect">
            <a:avLst/>
          </a:prstGeom>
          <a:noFill/>
          <a:ln w="9525">
            <a:noFill/>
            <a:miter lim="800000"/>
            <a:headEnd/>
            <a:tailEnd/>
          </a:ln>
          <a:effectLst/>
        </p:spPr>
        <p:txBody>
          <a:bodyPr vert="horz" wrap="square" lIns="91367" tIns="45683" rIns="91367" bIns="45683" numCol="1" anchor="b" anchorCtr="0" compatLnSpc="1">
            <a:prstTxWarp prst="textNoShape">
              <a:avLst/>
            </a:prstTxWarp>
          </a:bodyPr>
          <a:lstStyle>
            <a:lvl1pPr algn="ctr">
              <a:defRPr kumimoji="0" sz="1200">
                <a:solidFill>
                  <a:srgbClr val="000000"/>
                </a:solidFill>
                <a:latin typeface="Garamond" pitchFamily="18" charset="0"/>
                <a:ea typeface="ＭＳ Ｐゴシック" pitchFamily="50" charset="-128"/>
              </a:defRPr>
            </a:lvl1pPr>
          </a:lstStyle>
          <a:p>
            <a:pPr>
              <a:defRPr/>
            </a:pPr>
            <a:endParaRPr lang="en-US" altLang="ja-JP"/>
          </a:p>
        </p:txBody>
      </p:sp>
      <p:sp>
        <p:nvSpPr>
          <p:cNvPr id="103430" name="Rectangle 6"/>
          <p:cNvSpPr>
            <a:spLocks noGrp="1" noChangeArrowheads="1"/>
          </p:cNvSpPr>
          <p:nvPr>
            <p:ph type="sldNum" sz="quarter" idx="4"/>
          </p:nvPr>
        </p:nvSpPr>
        <p:spPr bwMode="auto">
          <a:xfrm>
            <a:off x="7098742" y="6243638"/>
            <a:ext cx="2311506" cy="457200"/>
          </a:xfrm>
          <a:prstGeom prst="rect">
            <a:avLst/>
          </a:prstGeom>
          <a:noFill/>
          <a:ln w="9525">
            <a:noFill/>
            <a:miter lim="800000"/>
            <a:headEnd/>
            <a:tailEnd/>
          </a:ln>
          <a:effectLst/>
        </p:spPr>
        <p:txBody>
          <a:bodyPr vert="horz" wrap="square" lIns="91367" tIns="45683" rIns="91367" bIns="45683" numCol="1" anchor="b" anchorCtr="0" compatLnSpc="1">
            <a:prstTxWarp prst="textNoShape">
              <a:avLst/>
            </a:prstTxWarp>
          </a:bodyPr>
          <a:lstStyle>
            <a:lvl1pPr algn="r">
              <a:defRPr kumimoji="0" sz="1200">
                <a:solidFill>
                  <a:srgbClr val="000000"/>
                </a:solidFill>
                <a:latin typeface="Garamond" pitchFamily="18" charset="0"/>
                <a:ea typeface="ＭＳ Ｐゴシック" pitchFamily="50" charset="-128"/>
              </a:defRPr>
            </a:lvl1pPr>
          </a:lstStyle>
          <a:p>
            <a:pPr>
              <a:defRPr/>
            </a:pPr>
            <a:fld id="{A494C69B-50F2-43BC-9F1F-A300CCF60D80}" type="slidenum">
              <a:rPr lang="ja-JP" altLang="en-US"/>
              <a:pPr>
                <a:defRPr/>
              </a:pPr>
              <a:t>‹#›</a:t>
            </a:fld>
            <a:endParaRPr lang="en-US" altLang="ja-JP"/>
          </a:p>
        </p:txBody>
      </p:sp>
      <p:sp>
        <p:nvSpPr>
          <p:cNvPr id="6151" name="Freeform 7"/>
          <p:cNvSpPr>
            <a:spLocks noChangeArrowheads="1"/>
          </p:cNvSpPr>
          <p:nvPr/>
        </p:nvSpPr>
        <p:spPr bwMode="auto">
          <a:xfrm>
            <a:off x="412909" y="228600"/>
            <a:ext cx="8916037" cy="6096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lIns="91376" tIns="45688" rIns="91376" bIns="45688"/>
          <a:lstStyle/>
          <a:p>
            <a:endParaRPr lang="ja-JP" altLang="en-US">
              <a:solidFill>
                <a:srgbClr val="000000"/>
              </a:solidFill>
            </a:endParaRPr>
          </a:p>
        </p:txBody>
      </p:sp>
      <p:sp>
        <p:nvSpPr>
          <p:cNvPr id="6152" name="Line 8"/>
          <p:cNvSpPr>
            <a:spLocks noChangeShapeType="1"/>
          </p:cNvSpPr>
          <p:nvPr/>
        </p:nvSpPr>
        <p:spPr bwMode="auto">
          <a:xfrm>
            <a:off x="495786" y="6172200"/>
            <a:ext cx="8914444"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lIns="91376" tIns="45688" rIns="91376" bIns="45688"/>
          <a:lstStyle/>
          <a:p>
            <a:endParaRPr lang="ja-JP" altLang="en-US">
              <a:solidFill>
                <a:srgbClr val="000000"/>
              </a:solidFill>
            </a:endParaRPr>
          </a:p>
        </p:txBody>
      </p:sp>
    </p:spTree>
    <p:extLst>
      <p:ext uri="{BB962C8B-B14F-4D97-AF65-F5344CB8AC3E}">
        <p14:creationId xmlns:p14="http://schemas.microsoft.com/office/powerpoint/2010/main" val="1631585993"/>
      </p:ext>
    </p:extLst>
  </p:cSld>
  <p:clrMap bg1="lt1" tx1="dk1" bg2="lt2" tx2="dk2" accent1="accent1" accent2="accent2" accent3="accent3" accent4="accent4" accent5="accent5" accent6="accent6" hlink="hlink" folHlink="folHlink"/>
  <p:sldLayoutIdLst>
    <p:sldLayoutId id="2147498130" r:id="rId1"/>
    <p:sldLayoutId id="2147498131" r:id="rId2"/>
    <p:sldLayoutId id="2147498132" r:id="rId3"/>
    <p:sldLayoutId id="2147498133" r:id="rId4"/>
    <p:sldLayoutId id="2147498134" r:id="rId5"/>
    <p:sldLayoutId id="2147498135" r:id="rId6"/>
    <p:sldLayoutId id="2147498136" r:id="rId7"/>
    <p:sldLayoutId id="2147498137" r:id="rId8"/>
    <p:sldLayoutId id="2147498138" r:id="rId9"/>
    <p:sldLayoutId id="2147498139" r:id="rId10"/>
    <p:sldLayoutId id="2147498140" r:id="rId11"/>
    <p:sldLayoutId id="2147498141" r:id="rId12"/>
  </p:sldLayoutIdLst>
  <p:timing>
    <p:tnLst>
      <p:par>
        <p:cTn id="1" dur="indefinite" restart="never" nodeType="tmRoot"/>
      </p:par>
    </p:tnLst>
  </p:timing>
  <p:hf sldNum="0" hdr="0" ftr="0" dt="0"/>
  <p:txStyles>
    <p:titleStyle>
      <a:lvl1pPr algn="l" rtl="0" eaLnBrk="0" fontAlgn="base" hangingPunct="0">
        <a:spcBef>
          <a:spcPct val="0"/>
        </a:spcBef>
        <a:spcAft>
          <a:spcPct val="0"/>
        </a:spcAft>
        <a:defRPr kumimoji="1" sz="4200">
          <a:solidFill>
            <a:schemeClr val="tx2"/>
          </a:solidFill>
          <a:latin typeface="+mj-lt"/>
          <a:ea typeface="+mj-ea"/>
          <a:cs typeface="+mj-cs"/>
        </a:defRPr>
      </a:lvl1pPr>
      <a:lvl2pPr algn="l" rtl="0" eaLnBrk="0" fontAlgn="base" hangingPunct="0">
        <a:spcBef>
          <a:spcPct val="0"/>
        </a:spcBef>
        <a:spcAft>
          <a:spcPct val="0"/>
        </a:spcAft>
        <a:defRPr kumimoji="1" sz="4200">
          <a:solidFill>
            <a:schemeClr val="tx2"/>
          </a:solidFill>
          <a:latin typeface="Garamond" pitchFamily="18" charset="0"/>
          <a:ea typeface="ＭＳ Ｐゴシック" pitchFamily="50" charset="-128"/>
        </a:defRPr>
      </a:lvl2pPr>
      <a:lvl3pPr algn="l" rtl="0" eaLnBrk="0" fontAlgn="base" hangingPunct="0">
        <a:spcBef>
          <a:spcPct val="0"/>
        </a:spcBef>
        <a:spcAft>
          <a:spcPct val="0"/>
        </a:spcAft>
        <a:defRPr kumimoji="1" sz="4200">
          <a:solidFill>
            <a:schemeClr val="tx2"/>
          </a:solidFill>
          <a:latin typeface="Garamond" pitchFamily="18" charset="0"/>
          <a:ea typeface="ＭＳ Ｐゴシック" pitchFamily="50" charset="-128"/>
        </a:defRPr>
      </a:lvl3pPr>
      <a:lvl4pPr algn="l" rtl="0" eaLnBrk="0" fontAlgn="base" hangingPunct="0">
        <a:spcBef>
          <a:spcPct val="0"/>
        </a:spcBef>
        <a:spcAft>
          <a:spcPct val="0"/>
        </a:spcAft>
        <a:defRPr kumimoji="1" sz="4200">
          <a:solidFill>
            <a:schemeClr val="tx2"/>
          </a:solidFill>
          <a:latin typeface="Garamond" pitchFamily="18" charset="0"/>
          <a:ea typeface="ＭＳ Ｐゴシック" pitchFamily="50" charset="-128"/>
        </a:defRPr>
      </a:lvl4pPr>
      <a:lvl5pPr algn="l" rtl="0" eaLnBrk="0" fontAlgn="base" hangingPunct="0">
        <a:spcBef>
          <a:spcPct val="0"/>
        </a:spcBef>
        <a:spcAft>
          <a:spcPct val="0"/>
        </a:spcAft>
        <a:defRPr kumimoji="1" sz="4200">
          <a:solidFill>
            <a:schemeClr val="tx2"/>
          </a:solidFill>
          <a:latin typeface="Garamond" pitchFamily="18" charset="0"/>
          <a:ea typeface="ＭＳ Ｐゴシック" pitchFamily="50" charset="-128"/>
        </a:defRPr>
      </a:lvl5pPr>
      <a:lvl6pPr marL="456877" algn="l" rtl="0" fontAlgn="base">
        <a:spcBef>
          <a:spcPct val="0"/>
        </a:spcBef>
        <a:spcAft>
          <a:spcPct val="0"/>
        </a:spcAft>
        <a:defRPr kumimoji="1" sz="4200">
          <a:solidFill>
            <a:schemeClr val="tx2"/>
          </a:solidFill>
          <a:latin typeface="Garamond" pitchFamily="18" charset="0"/>
          <a:ea typeface="ＭＳ Ｐゴシック" pitchFamily="50" charset="-128"/>
        </a:defRPr>
      </a:lvl6pPr>
      <a:lvl7pPr marL="913755" algn="l" rtl="0" fontAlgn="base">
        <a:spcBef>
          <a:spcPct val="0"/>
        </a:spcBef>
        <a:spcAft>
          <a:spcPct val="0"/>
        </a:spcAft>
        <a:defRPr kumimoji="1" sz="4200">
          <a:solidFill>
            <a:schemeClr val="tx2"/>
          </a:solidFill>
          <a:latin typeface="Garamond" pitchFamily="18" charset="0"/>
          <a:ea typeface="ＭＳ Ｐゴシック" pitchFamily="50" charset="-128"/>
        </a:defRPr>
      </a:lvl7pPr>
      <a:lvl8pPr marL="1370632" algn="l" rtl="0" fontAlgn="base">
        <a:spcBef>
          <a:spcPct val="0"/>
        </a:spcBef>
        <a:spcAft>
          <a:spcPct val="0"/>
        </a:spcAft>
        <a:defRPr kumimoji="1" sz="4200">
          <a:solidFill>
            <a:schemeClr val="tx2"/>
          </a:solidFill>
          <a:latin typeface="Garamond" pitchFamily="18" charset="0"/>
          <a:ea typeface="ＭＳ Ｐゴシック" pitchFamily="50" charset="-128"/>
        </a:defRPr>
      </a:lvl8pPr>
      <a:lvl9pPr marL="1827510" algn="l" rtl="0" fontAlgn="base">
        <a:spcBef>
          <a:spcPct val="0"/>
        </a:spcBef>
        <a:spcAft>
          <a:spcPct val="0"/>
        </a:spcAft>
        <a:defRPr kumimoji="1" sz="4200">
          <a:solidFill>
            <a:schemeClr val="tx2"/>
          </a:solidFill>
          <a:latin typeface="Garamond" pitchFamily="18" charset="0"/>
          <a:ea typeface="ＭＳ Ｐゴシック" pitchFamily="50" charset="-128"/>
        </a:defRPr>
      </a:lvl9pPr>
    </p:titleStyle>
    <p:bodyStyle>
      <a:lvl1pPr marL="341313" indent="-341313" algn="l" rtl="0" eaLnBrk="0" fontAlgn="base" hangingPunct="0">
        <a:spcBef>
          <a:spcPct val="20000"/>
        </a:spcBef>
        <a:spcAft>
          <a:spcPct val="0"/>
        </a:spcAft>
        <a:buClr>
          <a:schemeClr val="accent1"/>
        </a:buClr>
        <a:buSzPct val="65000"/>
        <a:buFont typeface="Wingdings" pitchFamily="2" charset="2"/>
        <a:buChar char="n"/>
        <a:defRPr kumimoji="1" sz="3000">
          <a:solidFill>
            <a:schemeClr val="tx1"/>
          </a:solidFill>
          <a:latin typeface="+mn-lt"/>
          <a:ea typeface="+mn-ea"/>
          <a:cs typeface="+mn-cs"/>
        </a:defRPr>
      </a:lvl1pPr>
      <a:lvl2pPr marL="668338" indent="-323850" algn="l" rtl="0" eaLnBrk="0" fontAlgn="base" hangingPunct="0">
        <a:spcBef>
          <a:spcPct val="20000"/>
        </a:spcBef>
        <a:spcAft>
          <a:spcPct val="0"/>
        </a:spcAft>
        <a:buClr>
          <a:schemeClr val="accent2"/>
        </a:buClr>
        <a:buSzPct val="60000"/>
        <a:buFont typeface="Wingdings" pitchFamily="2" charset="2"/>
        <a:buChar char="q"/>
        <a:defRPr kumimoji="1" sz="2600">
          <a:solidFill>
            <a:schemeClr val="tx1"/>
          </a:solidFill>
          <a:latin typeface="+mn-lt"/>
          <a:ea typeface="+mn-ea"/>
        </a:defRPr>
      </a:lvl2pPr>
      <a:lvl3pPr marL="1020763" indent="-349250" algn="l" rtl="0" eaLnBrk="0" fontAlgn="base" hangingPunct="0">
        <a:spcBef>
          <a:spcPct val="20000"/>
        </a:spcBef>
        <a:spcAft>
          <a:spcPct val="0"/>
        </a:spcAft>
        <a:buClr>
          <a:schemeClr val="accent1"/>
        </a:buClr>
        <a:buSzPct val="65000"/>
        <a:buFont typeface="Wingdings" pitchFamily="2" charset="2"/>
        <a:buChar char="n"/>
        <a:defRPr kumimoji="1" sz="2200">
          <a:solidFill>
            <a:schemeClr val="tx1"/>
          </a:solidFill>
          <a:latin typeface="+mn-lt"/>
          <a:ea typeface="+mn-ea"/>
        </a:defRPr>
      </a:lvl3pPr>
      <a:lvl4pPr marL="1338263" indent="-314325" algn="l" rtl="0" eaLnBrk="0" fontAlgn="base" hangingPunct="0">
        <a:spcBef>
          <a:spcPct val="20000"/>
        </a:spcBef>
        <a:spcAft>
          <a:spcPct val="0"/>
        </a:spcAft>
        <a:buClr>
          <a:schemeClr val="accent2"/>
        </a:buClr>
        <a:buSzPct val="70000"/>
        <a:buFont typeface="Wingdings" pitchFamily="2" charset="2"/>
        <a:buChar char="q"/>
        <a:defRPr kumimoji="1" sz="2000">
          <a:solidFill>
            <a:schemeClr val="tx1"/>
          </a:solidFill>
          <a:latin typeface="+mn-lt"/>
          <a:ea typeface="+mn-ea"/>
        </a:defRPr>
      </a:lvl4pPr>
      <a:lvl5pPr marL="1679575" indent="-338138" algn="l" rtl="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5pPr>
      <a:lvl6pPr marL="2136855" indent="-33948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6pPr>
      <a:lvl7pPr marL="2593731" indent="-33948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7pPr>
      <a:lvl8pPr marL="3050608" indent="-33948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8pPr>
      <a:lvl9pPr marL="3507487" indent="-33948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9pPr>
    </p:bodyStyle>
    <p:otherStyle>
      <a:defPPr>
        <a:defRPr lang="ja-JP"/>
      </a:defPPr>
      <a:lvl1pPr marL="0" algn="l" defTabSz="913755" rtl="0" eaLnBrk="1" latinLnBrk="0" hangingPunct="1">
        <a:defRPr kumimoji="1" sz="1800" kern="1200">
          <a:solidFill>
            <a:schemeClr val="tx1"/>
          </a:solidFill>
          <a:latin typeface="+mn-lt"/>
          <a:ea typeface="+mn-ea"/>
          <a:cs typeface="+mn-cs"/>
        </a:defRPr>
      </a:lvl1pPr>
      <a:lvl2pPr marL="456877" algn="l" defTabSz="913755" rtl="0" eaLnBrk="1" latinLnBrk="0" hangingPunct="1">
        <a:defRPr kumimoji="1" sz="1800" kern="1200">
          <a:solidFill>
            <a:schemeClr val="tx1"/>
          </a:solidFill>
          <a:latin typeface="+mn-lt"/>
          <a:ea typeface="+mn-ea"/>
          <a:cs typeface="+mn-cs"/>
        </a:defRPr>
      </a:lvl2pPr>
      <a:lvl3pPr marL="913755" algn="l" defTabSz="913755" rtl="0" eaLnBrk="1" latinLnBrk="0" hangingPunct="1">
        <a:defRPr kumimoji="1" sz="1800" kern="1200">
          <a:solidFill>
            <a:schemeClr val="tx1"/>
          </a:solidFill>
          <a:latin typeface="+mn-lt"/>
          <a:ea typeface="+mn-ea"/>
          <a:cs typeface="+mn-cs"/>
        </a:defRPr>
      </a:lvl3pPr>
      <a:lvl4pPr marL="1370632" algn="l" defTabSz="913755" rtl="0" eaLnBrk="1" latinLnBrk="0" hangingPunct="1">
        <a:defRPr kumimoji="1" sz="1800" kern="1200">
          <a:solidFill>
            <a:schemeClr val="tx1"/>
          </a:solidFill>
          <a:latin typeface="+mn-lt"/>
          <a:ea typeface="+mn-ea"/>
          <a:cs typeface="+mn-cs"/>
        </a:defRPr>
      </a:lvl4pPr>
      <a:lvl5pPr marL="1827510" algn="l" defTabSz="913755" rtl="0" eaLnBrk="1" latinLnBrk="0" hangingPunct="1">
        <a:defRPr kumimoji="1" sz="1800" kern="1200">
          <a:solidFill>
            <a:schemeClr val="tx1"/>
          </a:solidFill>
          <a:latin typeface="+mn-lt"/>
          <a:ea typeface="+mn-ea"/>
          <a:cs typeface="+mn-cs"/>
        </a:defRPr>
      </a:lvl5pPr>
      <a:lvl6pPr marL="2284386" algn="l" defTabSz="913755" rtl="0" eaLnBrk="1" latinLnBrk="0" hangingPunct="1">
        <a:defRPr kumimoji="1" sz="1800" kern="1200">
          <a:solidFill>
            <a:schemeClr val="tx1"/>
          </a:solidFill>
          <a:latin typeface="+mn-lt"/>
          <a:ea typeface="+mn-ea"/>
          <a:cs typeface="+mn-cs"/>
        </a:defRPr>
      </a:lvl6pPr>
      <a:lvl7pPr marL="2741264" algn="l" defTabSz="913755" rtl="0" eaLnBrk="1" latinLnBrk="0" hangingPunct="1">
        <a:defRPr kumimoji="1" sz="1800" kern="1200">
          <a:solidFill>
            <a:schemeClr val="tx1"/>
          </a:solidFill>
          <a:latin typeface="+mn-lt"/>
          <a:ea typeface="+mn-ea"/>
          <a:cs typeface="+mn-cs"/>
        </a:defRPr>
      </a:lvl7pPr>
      <a:lvl8pPr marL="3198142" algn="l" defTabSz="913755" rtl="0" eaLnBrk="1" latinLnBrk="0" hangingPunct="1">
        <a:defRPr kumimoji="1" sz="1800" kern="1200">
          <a:solidFill>
            <a:schemeClr val="tx1"/>
          </a:solidFill>
          <a:latin typeface="+mn-lt"/>
          <a:ea typeface="+mn-ea"/>
          <a:cs typeface="+mn-cs"/>
        </a:defRPr>
      </a:lvl8pPr>
      <a:lvl9pPr marL="3655018" algn="l" defTabSz="913755"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tile tx="0" ty="0" sx="100000" sy="100000" flip="none" algn="tl"/>
        </a:blipFill>
        <a:effectLst/>
      </p:bgPr>
    </p:bg>
    <p:spTree>
      <p:nvGrpSpPr>
        <p:cNvPr id="1" name=""/>
        <p:cNvGrpSpPr/>
        <p:nvPr/>
      </p:nvGrpSpPr>
      <p:grpSpPr>
        <a:xfrm>
          <a:off x="0" y="0"/>
          <a:ext cx="0" cy="0"/>
          <a:chOff x="0" y="0"/>
          <a:chExt cx="0" cy="0"/>
        </a:xfrm>
      </p:grpSpPr>
      <p:pic>
        <p:nvPicPr>
          <p:cNvPr id="1026" name="Picture 2" descr="Expbanna"/>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invGray">
          <a:xfrm>
            <a:off x="0" y="0"/>
            <a:ext cx="7429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p:cNvSpPr>
            <a:spLocks noGrp="1" noChangeArrowheads="1"/>
          </p:cNvSpPr>
          <p:nvPr>
            <p:ph type="title"/>
          </p:nvPr>
        </p:nvSpPr>
        <p:spPr bwMode="auto">
          <a:xfrm>
            <a:off x="1155700" y="381000"/>
            <a:ext cx="84201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p>
        </p:txBody>
      </p:sp>
      <p:sp>
        <p:nvSpPr>
          <p:cNvPr id="26628" name="Rectangle 4"/>
          <p:cNvSpPr>
            <a:spLocks noGrp="1" noChangeArrowheads="1"/>
          </p:cNvSpPr>
          <p:nvPr>
            <p:ph type="dt" sz="half" idx="2"/>
          </p:nvPr>
        </p:nvSpPr>
        <p:spPr bwMode="auto">
          <a:xfrm>
            <a:off x="908050" y="6400800"/>
            <a:ext cx="2063750" cy="45720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spcBef>
                <a:spcPct val="0"/>
              </a:spcBef>
              <a:defRPr kumimoji="0" sz="1400">
                <a:solidFill>
                  <a:srgbClr val="482400"/>
                </a:solidFill>
                <a:latin typeface="Arial" charset="0"/>
                <a:ea typeface="ＭＳ Ｐゴシック" pitchFamily="50" charset="-128"/>
              </a:defRPr>
            </a:lvl1pPr>
          </a:lstStyle>
          <a:p>
            <a:pPr>
              <a:defRPr/>
            </a:pPr>
            <a:endParaRPr lang="en-US" altLang="ja-JP"/>
          </a:p>
        </p:txBody>
      </p:sp>
      <p:sp>
        <p:nvSpPr>
          <p:cNvPr id="26629" name="Rectangle 5"/>
          <p:cNvSpPr>
            <a:spLocks noGrp="1" noChangeArrowheads="1"/>
          </p:cNvSpPr>
          <p:nvPr>
            <p:ph type="ftr" sz="quarter" idx="3"/>
          </p:nvPr>
        </p:nvSpPr>
        <p:spPr bwMode="auto">
          <a:xfrm>
            <a:off x="3714750" y="6400800"/>
            <a:ext cx="3136900" cy="45720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ctr">
              <a:spcBef>
                <a:spcPct val="0"/>
              </a:spcBef>
              <a:defRPr kumimoji="0" sz="1400">
                <a:solidFill>
                  <a:srgbClr val="482400"/>
                </a:solidFill>
                <a:latin typeface="Arial" charset="0"/>
                <a:ea typeface="ＭＳ Ｐゴシック" pitchFamily="50" charset="-128"/>
              </a:defRPr>
            </a:lvl1pPr>
          </a:lstStyle>
          <a:p>
            <a:pPr>
              <a:defRPr/>
            </a:pPr>
            <a:endParaRPr lang="en-US" altLang="ja-JP"/>
          </a:p>
        </p:txBody>
      </p:sp>
      <p:sp>
        <p:nvSpPr>
          <p:cNvPr id="26630" name="Rectangle 6"/>
          <p:cNvSpPr>
            <a:spLocks noGrp="1" noChangeArrowheads="1"/>
          </p:cNvSpPr>
          <p:nvPr>
            <p:ph type="sldNum" sz="quarter" idx="4"/>
          </p:nvPr>
        </p:nvSpPr>
        <p:spPr bwMode="auto">
          <a:xfrm>
            <a:off x="7594600" y="6400800"/>
            <a:ext cx="2063750" cy="45720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r">
              <a:spcBef>
                <a:spcPct val="0"/>
              </a:spcBef>
              <a:defRPr kumimoji="0" sz="2000">
                <a:solidFill>
                  <a:srgbClr val="482400"/>
                </a:solidFill>
                <a:latin typeface="Arial" charset="0"/>
                <a:ea typeface="ＭＳ Ｐゴシック" pitchFamily="50" charset="-128"/>
              </a:defRPr>
            </a:lvl1pPr>
          </a:lstStyle>
          <a:p>
            <a:pPr>
              <a:defRPr/>
            </a:pPr>
            <a:fld id="{75AB581B-4F78-4113-9409-8CB2166F5633}" type="slidenum">
              <a:rPr lang="en-US" altLang="ja-JP"/>
              <a:pPr>
                <a:defRPr/>
              </a:pPr>
              <a:t>‹#›</a:t>
            </a:fld>
            <a:endParaRPr lang="en-US" altLang="ja-JP" dirty="0"/>
          </a:p>
        </p:txBody>
      </p:sp>
      <p:pic>
        <p:nvPicPr>
          <p:cNvPr id="1031" name="Picture 7" descr="EXPHORSA"/>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155700" y="1219200"/>
            <a:ext cx="8420100" cy="13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8"/>
          <p:cNvSpPr>
            <a:spLocks noGrp="1" noChangeArrowheads="1"/>
          </p:cNvSpPr>
          <p:nvPr>
            <p:ph type="body" idx="1"/>
          </p:nvPr>
        </p:nvSpPr>
        <p:spPr bwMode="auto">
          <a:xfrm>
            <a:off x="1150938" y="1766888"/>
            <a:ext cx="8416925" cy="4113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Tree>
    <p:extLst>
      <p:ext uri="{BB962C8B-B14F-4D97-AF65-F5344CB8AC3E}">
        <p14:creationId xmlns:p14="http://schemas.microsoft.com/office/powerpoint/2010/main" val="1972826362"/>
      </p:ext>
    </p:extLst>
  </p:cSld>
  <p:clrMap bg1="lt1" tx1="dk1" bg2="lt2" tx2="dk2" accent1="accent1" accent2="accent2" accent3="accent3" accent4="accent4" accent5="accent5" accent6="accent6" hlink="hlink" folHlink="folHlink"/>
  <p:sldLayoutIdLst>
    <p:sldLayoutId id="2147498168" r:id="rId1"/>
    <p:sldLayoutId id="2147498169" r:id="rId2"/>
    <p:sldLayoutId id="2147498170" r:id="rId3"/>
    <p:sldLayoutId id="2147498171" r:id="rId4"/>
    <p:sldLayoutId id="2147498172" r:id="rId5"/>
    <p:sldLayoutId id="2147498173" r:id="rId6"/>
    <p:sldLayoutId id="2147498174" r:id="rId7"/>
    <p:sldLayoutId id="2147498175" r:id="rId8"/>
    <p:sldLayoutId id="2147498176" r:id="rId9"/>
    <p:sldLayoutId id="2147498177" r:id="rId10"/>
    <p:sldLayoutId id="2147498178" r:id="rId11"/>
    <p:sldLayoutId id="2147498179" r:id="rId12"/>
  </p:sldLayoutIdLst>
  <p:timing>
    <p:tnLst>
      <p:par>
        <p:cTn id="1" dur="indefinite" restart="never" nodeType="tmRoot"/>
      </p:par>
    </p:tnLst>
  </p:timing>
  <p:hf sldNum="0" hdr="0" ftr="0" dt="0"/>
  <p:txStyles>
    <p:titleStyle>
      <a:lvl1pPr algn="l" rtl="0" eaLnBrk="0" fontAlgn="base" hangingPunct="0">
        <a:spcBef>
          <a:spcPct val="0"/>
        </a:spcBef>
        <a:spcAft>
          <a:spcPct val="0"/>
        </a:spcAft>
        <a:defRPr kumimoji="1" sz="5400">
          <a:solidFill>
            <a:srgbClr val="009900"/>
          </a:solidFill>
          <a:latin typeface="+mj-lt"/>
          <a:ea typeface="+mj-ea"/>
          <a:cs typeface="+mj-cs"/>
        </a:defRPr>
      </a:lvl1pPr>
      <a:lvl2pPr algn="l" rtl="0" eaLnBrk="0" fontAlgn="base" hangingPunct="0">
        <a:spcBef>
          <a:spcPct val="0"/>
        </a:spcBef>
        <a:spcAft>
          <a:spcPct val="0"/>
        </a:spcAft>
        <a:defRPr kumimoji="1" sz="5400">
          <a:solidFill>
            <a:srgbClr val="009900"/>
          </a:solidFill>
          <a:latin typeface="Times New Roman" pitchFamily="18" charset="0"/>
          <a:ea typeface="HG創英角ﾎﾟｯﾌﾟ体" pitchFamily="49" charset="-128"/>
        </a:defRPr>
      </a:lvl2pPr>
      <a:lvl3pPr algn="l" rtl="0" eaLnBrk="0" fontAlgn="base" hangingPunct="0">
        <a:spcBef>
          <a:spcPct val="0"/>
        </a:spcBef>
        <a:spcAft>
          <a:spcPct val="0"/>
        </a:spcAft>
        <a:defRPr kumimoji="1" sz="5400">
          <a:solidFill>
            <a:srgbClr val="009900"/>
          </a:solidFill>
          <a:latin typeface="Times New Roman" pitchFamily="18" charset="0"/>
          <a:ea typeface="HG創英角ﾎﾟｯﾌﾟ体" pitchFamily="49" charset="-128"/>
        </a:defRPr>
      </a:lvl3pPr>
      <a:lvl4pPr algn="l" rtl="0" eaLnBrk="0" fontAlgn="base" hangingPunct="0">
        <a:spcBef>
          <a:spcPct val="0"/>
        </a:spcBef>
        <a:spcAft>
          <a:spcPct val="0"/>
        </a:spcAft>
        <a:defRPr kumimoji="1" sz="5400">
          <a:solidFill>
            <a:srgbClr val="009900"/>
          </a:solidFill>
          <a:latin typeface="Times New Roman" pitchFamily="18" charset="0"/>
          <a:ea typeface="HG創英角ﾎﾟｯﾌﾟ体" pitchFamily="49" charset="-128"/>
        </a:defRPr>
      </a:lvl4pPr>
      <a:lvl5pPr algn="l" rtl="0" eaLnBrk="0" fontAlgn="base" hangingPunct="0">
        <a:spcBef>
          <a:spcPct val="0"/>
        </a:spcBef>
        <a:spcAft>
          <a:spcPct val="0"/>
        </a:spcAft>
        <a:defRPr kumimoji="1" sz="5400">
          <a:solidFill>
            <a:srgbClr val="009900"/>
          </a:solidFill>
          <a:latin typeface="Times New Roman" pitchFamily="18" charset="0"/>
          <a:ea typeface="HG創英角ﾎﾟｯﾌﾟ体" pitchFamily="49" charset="-128"/>
        </a:defRPr>
      </a:lvl5pPr>
      <a:lvl6pPr marL="457200" algn="l" rtl="0" fontAlgn="base">
        <a:spcBef>
          <a:spcPct val="0"/>
        </a:spcBef>
        <a:spcAft>
          <a:spcPct val="0"/>
        </a:spcAft>
        <a:defRPr kumimoji="1" sz="5400">
          <a:solidFill>
            <a:srgbClr val="009900"/>
          </a:solidFill>
          <a:latin typeface="Times New Roman" pitchFamily="18" charset="0"/>
          <a:ea typeface="HG創英角ﾎﾟｯﾌﾟ体" pitchFamily="49" charset="-128"/>
        </a:defRPr>
      </a:lvl6pPr>
      <a:lvl7pPr marL="914400" algn="l" rtl="0" fontAlgn="base">
        <a:spcBef>
          <a:spcPct val="0"/>
        </a:spcBef>
        <a:spcAft>
          <a:spcPct val="0"/>
        </a:spcAft>
        <a:defRPr kumimoji="1" sz="5400">
          <a:solidFill>
            <a:srgbClr val="009900"/>
          </a:solidFill>
          <a:latin typeface="Times New Roman" pitchFamily="18" charset="0"/>
          <a:ea typeface="HG創英角ﾎﾟｯﾌﾟ体" pitchFamily="49" charset="-128"/>
        </a:defRPr>
      </a:lvl7pPr>
      <a:lvl8pPr marL="1371600" algn="l" rtl="0" fontAlgn="base">
        <a:spcBef>
          <a:spcPct val="0"/>
        </a:spcBef>
        <a:spcAft>
          <a:spcPct val="0"/>
        </a:spcAft>
        <a:defRPr kumimoji="1" sz="5400">
          <a:solidFill>
            <a:srgbClr val="009900"/>
          </a:solidFill>
          <a:latin typeface="Times New Roman" pitchFamily="18" charset="0"/>
          <a:ea typeface="HG創英角ﾎﾟｯﾌﾟ体" pitchFamily="49" charset="-128"/>
        </a:defRPr>
      </a:lvl8pPr>
      <a:lvl9pPr marL="1828800" algn="l" rtl="0" fontAlgn="base">
        <a:spcBef>
          <a:spcPct val="0"/>
        </a:spcBef>
        <a:spcAft>
          <a:spcPct val="0"/>
        </a:spcAft>
        <a:defRPr kumimoji="1" sz="5400">
          <a:solidFill>
            <a:srgbClr val="009900"/>
          </a:solidFill>
          <a:latin typeface="Times New Roman" pitchFamily="18" charset="0"/>
          <a:ea typeface="HG創英角ﾎﾟｯﾌﾟ体" pitchFamily="49" charset="-128"/>
        </a:defRPr>
      </a:lvl9pPr>
    </p:titleStyle>
    <p:bodyStyle>
      <a:lvl1pPr marL="342900" indent="-342900" algn="l" rtl="0" eaLnBrk="0" fontAlgn="base" hangingPunct="0">
        <a:spcBef>
          <a:spcPct val="20000"/>
        </a:spcBef>
        <a:spcAft>
          <a:spcPct val="0"/>
        </a:spcAft>
        <a:buBlip>
          <a:blip r:embed="rId17"/>
        </a:buBlip>
        <a:defRPr kumimoji="1" sz="36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Font typeface="Wingdings" pitchFamily="2" charset="2"/>
        <a:buBlip>
          <a:blip r:embed="rId18"/>
        </a:buBlip>
        <a:defRPr kumimoji="1" sz="3200">
          <a:solidFill>
            <a:schemeClr val="tx1"/>
          </a:solidFill>
          <a:latin typeface="+mn-lt"/>
          <a:ea typeface="+mn-ea"/>
        </a:defRPr>
      </a:lvl2pPr>
      <a:lvl3pPr marL="1143000" indent="-228600" algn="l" rtl="0" eaLnBrk="0" fontAlgn="base" hangingPunct="0">
        <a:spcBef>
          <a:spcPct val="20000"/>
        </a:spcBef>
        <a:spcAft>
          <a:spcPct val="0"/>
        </a:spcAft>
        <a:buChar char="•"/>
        <a:defRPr kumimoji="1" sz="3200">
          <a:solidFill>
            <a:schemeClr val="tx1"/>
          </a:solidFill>
          <a:latin typeface="+mn-lt"/>
          <a:ea typeface="+mn-ea"/>
        </a:defRPr>
      </a:lvl3pPr>
      <a:lvl4pPr marL="1600200" indent="-228600" algn="l" rtl="0" eaLnBrk="0" fontAlgn="base" hangingPunct="0">
        <a:spcBef>
          <a:spcPct val="20000"/>
        </a:spcBef>
        <a:spcAft>
          <a:spcPct val="0"/>
        </a:spcAft>
        <a:buClr>
          <a:schemeClr val="tx2"/>
        </a:buClr>
        <a:buFont typeface="Wingdings" pitchFamily="2" charset="2"/>
        <a:buChar char="s"/>
        <a:defRPr kumimoji="1" sz="3200">
          <a:solidFill>
            <a:schemeClr val="tx1"/>
          </a:solidFill>
          <a:latin typeface="+mn-lt"/>
          <a:ea typeface="+mn-ea"/>
        </a:defRPr>
      </a:lvl4pPr>
      <a:lvl5pPr marL="2057400" indent="-228600" algn="l" rtl="0" eaLnBrk="0" fontAlgn="base" hangingPunct="0">
        <a:spcBef>
          <a:spcPct val="20000"/>
        </a:spcBef>
        <a:spcAft>
          <a:spcPct val="0"/>
        </a:spcAft>
        <a:buClr>
          <a:schemeClr val="tx2"/>
        </a:buClr>
        <a:buFont typeface="Wingdings" pitchFamily="2" charset="2"/>
        <a:buChar char="s"/>
        <a:defRPr kumimoji="1" sz="3200">
          <a:solidFill>
            <a:schemeClr val="tx1"/>
          </a:solidFill>
          <a:latin typeface="+mn-lt"/>
          <a:ea typeface="+mn-ea"/>
        </a:defRPr>
      </a:lvl5pPr>
      <a:lvl6pPr marL="2514600" indent="-228600" algn="l" rtl="0" fontAlgn="base">
        <a:spcBef>
          <a:spcPct val="20000"/>
        </a:spcBef>
        <a:spcAft>
          <a:spcPct val="0"/>
        </a:spcAft>
        <a:buClr>
          <a:schemeClr val="tx2"/>
        </a:buClr>
        <a:buFont typeface="Wingdings" pitchFamily="2" charset="2"/>
        <a:buChar char="s"/>
        <a:defRPr kumimoji="1" sz="3200">
          <a:solidFill>
            <a:schemeClr val="tx1"/>
          </a:solidFill>
          <a:latin typeface="+mn-lt"/>
          <a:ea typeface="+mn-ea"/>
        </a:defRPr>
      </a:lvl6pPr>
      <a:lvl7pPr marL="2971800" indent="-228600" algn="l" rtl="0" fontAlgn="base">
        <a:spcBef>
          <a:spcPct val="20000"/>
        </a:spcBef>
        <a:spcAft>
          <a:spcPct val="0"/>
        </a:spcAft>
        <a:buClr>
          <a:schemeClr val="tx2"/>
        </a:buClr>
        <a:buFont typeface="Wingdings" pitchFamily="2" charset="2"/>
        <a:buChar char="s"/>
        <a:defRPr kumimoji="1" sz="3200">
          <a:solidFill>
            <a:schemeClr val="tx1"/>
          </a:solidFill>
          <a:latin typeface="+mn-lt"/>
          <a:ea typeface="+mn-ea"/>
        </a:defRPr>
      </a:lvl7pPr>
      <a:lvl8pPr marL="3429000" indent="-228600" algn="l" rtl="0" fontAlgn="base">
        <a:spcBef>
          <a:spcPct val="20000"/>
        </a:spcBef>
        <a:spcAft>
          <a:spcPct val="0"/>
        </a:spcAft>
        <a:buClr>
          <a:schemeClr val="tx2"/>
        </a:buClr>
        <a:buFont typeface="Wingdings" pitchFamily="2" charset="2"/>
        <a:buChar char="s"/>
        <a:defRPr kumimoji="1" sz="3200">
          <a:solidFill>
            <a:schemeClr val="tx1"/>
          </a:solidFill>
          <a:latin typeface="+mn-lt"/>
          <a:ea typeface="+mn-ea"/>
        </a:defRPr>
      </a:lvl8pPr>
      <a:lvl9pPr marL="3886200" indent="-228600" algn="l" rtl="0" fontAlgn="base">
        <a:spcBef>
          <a:spcPct val="20000"/>
        </a:spcBef>
        <a:spcAft>
          <a:spcPct val="0"/>
        </a:spcAft>
        <a:buClr>
          <a:schemeClr val="tx2"/>
        </a:buClr>
        <a:buFont typeface="Wingdings" pitchFamily="2" charset="2"/>
        <a:buChar char="s"/>
        <a:defRPr kumimoji="1" sz="3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530" name="タイトル プレースホルダー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22531" name="テキスト プレースホルダー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ea typeface="ＭＳ Ｐゴシック"/>
              </a:defRPr>
            </a:lvl1pPr>
          </a:lstStyle>
          <a:p>
            <a:pPr>
              <a:defRPr/>
            </a:pPr>
            <a:fld id="{1CD74E60-D747-4756-85CF-7B6584D4EDEC}" type="datetime1">
              <a:rPr lang="ja-JP" altLang="en-US"/>
              <a:pPr>
                <a:defRPr/>
              </a:pPr>
              <a:t>2015/2/22</a:t>
            </a:fld>
            <a:endParaRPr lang="ja-JP" altLang="en-US"/>
          </a:p>
        </p:txBody>
      </p:sp>
      <p:sp>
        <p:nvSpPr>
          <p:cNvPr id="5" name="フッター プレースホルダー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
        <p:nvSpPr>
          <p:cNvPr id="6" name="スライド番号プレースホルダー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a:ea typeface="ＭＳ Ｐゴシック"/>
              </a:defRPr>
            </a:lvl1pPr>
          </a:lstStyle>
          <a:p>
            <a:pPr>
              <a:defRPr/>
            </a:pPr>
            <a:fld id="{0EDAE0EA-666D-498D-9C64-184BC8199CC5}" type="slidenum">
              <a:rPr lang="ja-JP" altLang="en-US"/>
              <a:pPr>
                <a:defRPr/>
              </a:pPr>
              <a:t>‹#›</a:t>
            </a:fld>
            <a:endParaRPr lang="ja-JP" altLang="en-US"/>
          </a:p>
        </p:txBody>
      </p:sp>
    </p:spTree>
    <p:extLst>
      <p:ext uri="{BB962C8B-B14F-4D97-AF65-F5344CB8AC3E}">
        <p14:creationId xmlns:p14="http://schemas.microsoft.com/office/powerpoint/2010/main" val="2524910512"/>
      </p:ext>
    </p:extLst>
  </p:cSld>
  <p:clrMap bg1="lt1" tx1="dk1" bg2="lt2" tx2="dk2" accent1="accent1" accent2="accent2" accent3="accent3" accent4="accent4" accent5="accent5" accent6="accent6" hlink="hlink" folHlink="folHlink"/>
  <p:sldLayoutIdLst>
    <p:sldLayoutId id="2147498181" r:id="rId1"/>
    <p:sldLayoutId id="2147498182" r:id="rId2"/>
    <p:sldLayoutId id="2147498183" r:id="rId3"/>
    <p:sldLayoutId id="2147498184" r:id="rId4"/>
    <p:sldLayoutId id="2147498185" r:id="rId5"/>
    <p:sldLayoutId id="2147498186" r:id="rId6"/>
    <p:sldLayoutId id="2147498187" r:id="rId7"/>
    <p:sldLayoutId id="2147498188" r:id="rId8"/>
    <p:sldLayoutId id="2147498189" r:id="rId9"/>
    <p:sldLayoutId id="2147498190" r:id="rId10"/>
    <p:sldLayoutId id="2147498191"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タイトル プレースホルダー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2051" name="テキスト プレースホルダー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ea typeface="ＭＳ Ｐゴシック"/>
              </a:defRPr>
            </a:lvl1pPr>
          </a:lstStyle>
          <a:p>
            <a:pPr>
              <a:defRPr/>
            </a:pPr>
            <a:fld id="{1F288D11-FB62-4974-99C6-DFEFEBBF977A}" type="datetime1">
              <a:rPr lang="ja-JP" altLang="en-US" smtClean="0"/>
              <a:pPr>
                <a:defRPr/>
              </a:pPr>
              <a:t>2015/2/22</a:t>
            </a:fld>
            <a:endParaRPr lang="ja-JP" altLang="en-US"/>
          </a:p>
        </p:txBody>
      </p:sp>
      <p:sp>
        <p:nvSpPr>
          <p:cNvPr id="5" name="フッター プレースホルダー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
        <p:nvSpPr>
          <p:cNvPr id="6" name="スライド番号プレースホルダー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a:ea typeface="ＭＳ Ｐゴシック"/>
              </a:defRPr>
            </a:lvl1pPr>
          </a:lstStyle>
          <a:p>
            <a:pPr>
              <a:defRPr/>
            </a:pPr>
            <a:fld id="{FAA49138-83C4-4F97-9F4B-3EBE94904525}" type="slidenum">
              <a:rPr lang="ja-JP" altLang="en-US"/>
              <a:pPr>
                <a:defRPr/>
              </a:pPr>
              <a:t>‹#›</a:t>
            </a:fld>
            <a:endParaRPr lang="ja-JP" altLang="en-US"/>
          </a:p>
        </p:txBody>
      </p:sp>
    </p:spTree>
    <p:extLst>
      <p:ext uri="{BB962C8B-B14F-4D97-AF65-F5344CB8AC3E}">
        <p14:creationId xmlns:p14="http://schemas.microsoft.com/office/powerpoint/2010/main" val="3914939081"/>
      </p:ext>
    </p:extLst>
  </p:cSld>
  <p:clrMap bg1="lt1" tx1="dk1" bg2="lt2" tx2="dk2" accent1="accent1" accent2="accent2" accent3="accent3" accent4="accent4" accent5="accent5" accent6="accent6" hlink="hlink" folHlink="folHlink"/>
  <p:sldLayoutIdLst>
    <p:sldLayoutId id="2147498193" r:id="rId1"/>
    <p:sldLayoutId id="2147498194" r:id="rId2"/>
    <p:sldLayoutId id="2147498195" r:id="rId3"/>
    <p:sldLayoutId id="2147498196" r:id="rId4"/>
    <p:sldLayoutId id="2147498197" r:id="rId5"/>
    <p:sldLayoutId id="2147498198" r:id="rId6"/>
    <p:sldLayoutId id="2147498199" r:id="rId7"/>
    <p:sldLayoutId id="2147498200" r:id="rId8"/>
    <p:sldLayoutId id="2147498201" r:id="rId9"/>
    <p:sldLayoutId id="2147498202" r:id="rId10"/>
    <p:sldLayoutId id="2147498203"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ctrTitle"/>
          </p:nvPr>
        </p:nvSpPr>
        <p:spPr>
          <a:xfrm>
            <a:off x="649131" y="1269011"/>
            <a:ext cx="9242837" cy="2447925"/>
          </a:xfrm>
        </p:spPr>
        <p:txBody>
          <a:bodyPr/>
          <a:lstStyle/>
          <a:p>
            <a:pPr eaLnBrk="1" hangingPunct="1"/>
            <a:r>
              <a:rPr lang="ja-JP" altLang="en-US" dirty="0" smtClean="0"/>
              <a:t>障害者差別解消法と</a:t>
            </a:r>
            <a:br>
              <a:rPr lang="ja-JP" altLang="en-US" dirty="0" smtClean="0"/>
            </a:br>
            <a:r>
              <a:rPr lang="ja-JP" altLang="en-US" dirty="0" smtClean="0"/>
              <a:t>　　　　障害者雇用促進法の比較　</a:t>
            </a:r>
          </a:p>
        </p:txBody>
      </p:sp>
      <p:sp>
        <p:nvSpPr>
          <p:cNvPr id="185347" name="Rectangle 3"/>
          <p:cNvSpPr>
            <a:spLocks noGrp="1" noChangeArrowheads="1"/>
          </p:cNvSpPr>
          <p:nvPr>
            <p:ph type="subTitle" idx="1"/>
          </p:nvPr>
        </p:nvSpPr>
        <p:spPr>
          <a:xfrm>
            <a:off x="2067646" y="4149725"/>
            <a:ext cx="7098715" cy="2159000"/>
          </a:xfrm>
        </p:spPr>
        <p:txBody>
          <a:bodyPr/>
          <a:lstStyle/>
          <a:p>
            <a:pPr eaLnBrk="1" hangingPunct="1">
              <a:lnSpc>
                <a:spcPct val="90000"/>
              </a:lnSpc>
              <a:buClr>
                <a:srgbClr val="CC9900"/>
              </a:buClr>
            </a:pPr>
            <a:r>
              <a:rPr lang="ja-JP" altLang="en-US" dirty="0" smtClean="0"/>
              <a:t>　</a:t>
            </a:r>
            <a:r>
              <a:rPr lang="ja-JP" altLang="en-US" dirty="0" smtClean="0">
                <a:solidFill>
                  <a:srgbClr val="000000"/>
                </a:solidFill>
              </a:rPr>
              <a:t>　</a:t>
            </a:r>
            <a:r>
              <a:rPr lang="en-US" altLang="ja-JP" dirty="0" smtClean="0">
                <a:solidFill>
                  <a:srgbClr val="000000"/>
                </a:solidFill>
              </a:rPr>
              <a:t>DPI</a:t>
            </a:r>
            <a:r>
              <a:rPr lang="ja-JP" altLang="en-US" dirty="0" smtClean="0">
                <a:solidFill>
                  <a:srgbClr val="000000"/>
                </a:solidFill>
              </a:rPr>
              <a:t>（障害者インターナショナル）日本会議</a:t>
            </a:r>
            <a:endParaRPr lang="en-US" altLang="ja-JP" dirty="0" smtClean="0">
              <a:solidFill>
                <a:srgbClr val="000000"/>
              </a:solidFill>
            </a:endParaRPr>
          </a:p>
          <a:p>
            <a:pPr eaLnBrk="1" hangingPunct="1">
              <a:lnSpc>
                <a:spcPct val="90000"/>
              </a:lnSpc>
              <a:buClr>
                <a:srgbClr val="CC9900"/>
              </a:buClr>
            </a:pPr>
            <a:r>
              <a:rPr lang="ja-JP" altLang="en-US" dirty="0" smtClean="0">
                <a:solidFill>
                  <a:srgbClr val="000000"/>
                </a:solidFill>
              </a:rPr>
              <a:t>　　　　　　　　　副議長　　尾上 浩二</a:t>
            </a:r>
            <a:r>
              <a:rPr lang="ja-JP" altLang="en-US" sz="2400" dirty="0" smtClean="0">
                <a:solidFill>
                  <a:srgbClr val="000000"/>
                </a:solidFill>
              </a:rPr>
              <a:t/>
            </a:r>
            <a:br>
              <a:rPr lang="ja-JP" altLang="en-US" sz="2400" dirty="0" smtClean="0">
                <a:solidFill>
                  <a:srgbClr val="000000"/>
                </a:solidFill>
              </a:rPr>
            </a:br>
            <a:r>
              <a:rPr lang="ja-JP" altLang="en-US" dirty="0" smtClean="0"/>
              <a:t>　　　　　　　　　　</a:t>
            </a:r>
            <a:br>
              <a:rPr lang="ja-JP" altLang="en-US" dirty="0" smtClean="0"/>
            </a:br>
            <a:r>
              <a:rPr lang="ja-JP" altLang="en-US" sz="2400" dirty="0" smtClean="0"/>
              <a:t/>
            </a:r>
            <a:br>
              <a:rPr lang="ja-JP" altLang="en-US" sz="2400" dirty="0" smtClean="0"/>
            </a:br>
            <a:endParaRPr lang="ja-JP" altLang="en-US" sz="2000"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障害者差別解消法の</a:t>
            </a:r>
            <a:r>
              <a:rPr lang="ja-JP" altLang="en-US" dirty="0" smtClean="0"/>
              <a:t>概要⑧</a:t>
            </a:r>
            <a:endParaRPr kumimoji="1" lang="ja-JP" altLang="en-US" dirty="0"/>
          </a:p>
        </p:txBody>
      </p:sp>
      <p:sp>
        <p:nvSpPr>
          <p:cNvPr id="3" name="コンテンツ プレースホルダー 2"/>
          <p:cNvSpPr>
            <a:spLocks noGrp="1"/>
          </p:cNvSpPr>
          <p:nvPr>
            <p:ph idx="1"/>
          </p:nvPr>
        </p:nvSpPr>
        <p:spPr>
          <a:xfrm>
            <a:off x="495786" y="1268767"/>
            <a:ext cx="8914444" cy="4862171"/>
          </a:xfrm>
        </p:spPr>
        <p:txBody>
          <a:bodyPr/>
          <a:lstStyle/>
          <a:p>
            <a:r>
              <a:rPr lang="ja-JP" altLang="en-US" dirty="0" smtClean="0">
                <a:solidFill>
                  <a:srgbClr val="3333CC"/>
                </a:solidFill>
              </a:rPr>
              <a:t>第７条</a:t>
            </a:r>
            <a:r>
              <a:rPr lang="ja-JP" altLang="en-US" dirty="0">
                <a:solidFill>
                  <a:srgbClr val="3333CC"/>
                </a:solidFill>
              </a:rPr>
              <a:t>－２</a:t>
            </a:r>
            <a:r>
              <a:rPr lang="ja-JP" altLang="en-US" dirty="0" smtClean="0">
                <a:solidFill>
                  <a:srgbClr val="3333CC"/>
                </a:solidFill>
              </a:rPr>
              <a:t>、８条－２　合理的配慮の提供</a:t>
            </a:r>
            <a:br>
              <a:rPr lang="ja-JP" altLang="en-US" dirty="0" smtClean="0">
                <a:solidFill>
                  <a:srgbClr val="3333CC"/>
                </a:solidFill>
              </a:rPr>
            </a:br>
            <a:r>
              <a:rPr lang="ja-JP" altLang="en-US" dirty="0">
                <a:solidFill>
                  <a:srgbClr val="FF0000"/>
                </a:solidFill>
              </a:rPr>
              <a:t>合理的配慮</a:t>
            </a:r>
            <a:r>
              <a:rPr lang="ja-JP" altLang="en-US" dirty="0"/>
              <a:t>→行政機関等＝法的義務、事業者＝努力義務（ただし、雇用は事業者も法的義務</a:t>
            </a:r>
            <a:r>
              <a:rPr lang="ja-JP" altLang="en-US" dirty="0" smtClean="0"/>
              <a:t>）</a:t>
            </a:r>
            <a:endParaRPr lang="ja-JP" altLang="en-US" dirty="0" smtClean="0">
              <a:solidFill>
                <a:srgbClr val="3333CC"/>
              </a:solidFill>
            </a:endParaRPr>
          </a:p>
          <a:p>
            <a:r>
              <a:rPr lang="ja-JP" altLang="en-US" dirty="0" smtClean="0"/>
              <a:t>障害者</a:t>
            </a:r>
            <a:r>
              <a:rPr lang="ja-JP" altLang="en-US" dirty="0"/>
              <a:t>から</a:t>
            </a:r>
            <a:r>
              <a:rPr lang="ja-JP" altLang="en-US" dirty="0">
                <a:solidFill>
                  <a:srgbClr val="FF0000"/>
                </a:solidFill>
              </a:rPr>
              <a:t>現に社会的障壁の除去を必要としている旨の意思の表明があった場合において</a:t>
            </a:r>
            <a:r>
              <a:rPr lang="ja-JP" altLang="en-US" dirty="0"/>
              <a:t>、その実施に伴う</a:t>
            </a:r>
            <a:r>
              <a:rPr lang="ja-JP" altLang="en-US" dirty="0">
                <a:solidFill>
                  <a:srgbClr val="FF0000"/>
                </a:solidFill>
              </a:rPr>
              <a:t>負担が過重でない</a:t>
            </a:r>
            <a:r>
              <a:rPr lang="ja-JP" altLang="en-US" dirty="0"/>
              <a:t>ときは、障害者の権利利益を侵害することとならないよう、</a:t>
            </a:r>
            <a:r>
              <a:rPr lang="ja-JP" altLang="en-US" dirty="0">
                <a:solidFill>
                  <a:srgbClr val="FF0000"/>
                </a:solidFill>
              </a:rPr>
              <a:t>当該障害者の性別、年齢及び障害の状態</a:t>
            </a:r>
            <a:r>
              <a:rPr lang="ja-JP" altLang="en-US" dirty="0"/>
              <a:t>に応じて、</a:t>
            </a:r>
            <a:r>
              <a:rPr lang="ja-JP" altLang="en-US" dirty="0">
                <a:solidFill>
                  <a:srgbClr val="FF0000"/>
                </a:solidFill>
              </a:rPr>
              <a:t>社会的障壁の除去の実施について必要かつ合理的な配慮</a:t>
            </a:r>
            <a:r>
              <a:rPr lang="ja-JP" altLang="en-US" dirty="0"/>
              <a:t>をしなければ</a:t>
            </a:r>
            <a:r>
              <a:rPr lang="ja-JP" altLang="en-US" dirty="0" smtClean="0"/>
              <a:t>ならない。（８条＝努めなければならない）</a:t>
            </a:r>
          </a:p>
          <a:p>
            <a:endParaRPr kumimoji="1" lang="ja-JP" altLang="en-US" dirty="0"/>
          </a:p>
        </p:txBody>
      </p:sp>
    </p:spTree>
    <p:extLst>
      <p:ext uri="{BB962C8B-B14F-4D97-AF65-F5344CB8AC3E}">
        <p14:creationId xmlns:p14="http://schemas.microsoft.com/office/powerpoint/2010/main" val="220520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障害者差別解消法の</a:t>
            </a:r>
            <a:r>
              <a:rPr lang="ja-JP" altLang="en-US" dirty="0" smtClean="0"/>
              <a:t>概要</a:t>
            </a:r>
            <a:r>
              <a:rPr lang="ja-JP" altLang="en-US" dirty="0"/>
              <a:t>⑨</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solidFill>
                  <a:srgbClr val="3333CC"/>
                </a:solidFill>
              </a:rPr>
              <a:t>第９条～</a:t>
            </a:r>
            <a:r>
              <a:rPr kumimoji="1" lang="en-US" altLang="ja-JP" dirty="0" smtClean="0">
                <a:solidFill>
                  <a:srgbClr val="3333CC"/>
                </a:solidFill>
              </a:rPr>
              <a:t>11</a:t>
            </a:r>
            <a:r>
              <a:rPr kumimoji="1" lang="ja-JP" altLang="en-US" dirty="0" smtClean="0">
                <a:solidFill>
                  <a:srgbClr val="3333CC"/>
                </a:solidFill>
              </a:rPr>
              <a:t>条　ガイドライン</a:t>
            </a:r>
            <a:r>
              <a:rPr kumimoji="1" lang="ja-JP" altLang="en-US" dirty="0" smtClean="0"/>
              <a:t>（対応要領・対応指針）</a:t>
            </a:r>
            <a:br>
              <a:rPr kumimoji="1" lang="ja-JP" altLang="en-US" dirty="0" smtClean="0"/>
            </a:br>
            <a:r>
              <a:rPr kumimoji="1" lang="ja-JP" altLang="en-US" dirty="0" smtClean="0"/>
              <a:t>・</a:t>
            </a:r>
            <a:r>
              <a:rPr lang="ja-JP" altLang="en-US" dirty="0" smtClean="0"/>
              <a:t>第９条　	国等の職員対応要領</a:t>
            </a:r>
            <a:br>
              <a:rPr lang="ja-JP" altLang="en-US" dirty="0" smtClean="0"/>
            </a:br>
            <a:r>
              <a:rPr lang="ja-JP" altLang="en-US" dirty="0" smtClean="0"/>
              <a:t>・</a:t>
            </a:r>
            <a:r>
              <a:rPr kumimoji="1" lang="ja-JP" altLang="en-US" dirty="0" smtClean="0"/>
              <a:t>第</a:t>
            </a:r>
            <a:r>
              <a:rPr kumimoji="1" lang="en-US" altLang="ja-JP" dirty="0" smtClean="0"/>
              <a:t>10</a:t>
            </a:r>
            <a:r>
              <a:rPr kumimoji="1" lang="ja-JP" altLang="en-US" dirty="0" smtClean="0"/>
              <a:t>条	地方公共団体等の職員対応要領</a:t>
            </a:r>
            <a:br>
              <a:rPr kumimoji="1" lang="ja-JP" altLang="en-US" dirty="0" smtClean="0"/>
            </a:br>
            <a:r>
              <a:rPr kumimoji="1" lang="ja-JP" altLang="en-US" dirty="0" smtClean="0"/>
              <a:t>・</a:t>
            </a:r>
            <a:r>
              <a:rPr lang="ja-JP" altLang="en-US" dirty="0" smtClean="0"/>
              <a:t>第</a:t>
            </a:r>
            <a:r>
              <a:rPr lang="en-US" altLang="ja-JP" dirty="0" smtClean="0"/>
              <a:t>11</a:t>
            </a:r>
            <a:r>
              <a:rPr lang="ja-JP" altLang="en-US" dirty="0" smtClean="0"/>
              <a:t>条	事業者のための対応指針</a:t>
            </a:r>
          </a:p>
          <a:p>
            <a:r>
              <a:rPr lang="ja-JP" altLang="en-US" dirty="0" smtClean="0">
                <a:solidFill>
                  <a:srgbClr val="FF0000"/>
                </a:solidFill>
              </a:rPr>
              <a:t>基本方針</a:t>
            </a:r>
            <a:r>
              <a:rPr lang="ja-JP" altLang="en-US" dirty="0" smtClean="0"/>
              <a:t>に則し、</a:t>
            </a:r>
            <a:r>
              <a:rPr lang="ja-JP" altLang="en-US" dirty="0" smtClean="0">
                <a:solidFill>
                  <a:srgbClr val="FF0000"/>
                </a:solidFill>
              </a:rPr>
              <a:t>障害者その他の関係者からの意見</a:t>
            </a:r>
            <a:r>
              <a:rPr lang="ja-JP" altLang="en-US" dirty="0" smtClean="0"/>
              <a:t>を反映させて作成</a:t>
            </a:r>
          </a:p>
          <a:p>
            <a:r>
              <a:rPr lang="ja-JP" altLang="en-US" dirty="0">
                <a:solidFill>
                  <a:srgbClr val="3333CC"/>
                </a:solidFill>
              </a:rPr>
              <a:t>第</a:t>
            </a:r>
            <a:r>
              <a:rPr lang="en-US" altLang="ja-JP" dirty="0">
                <a:solidFill>
                  <a:srgbClr val="3333CC"/>
                </a:solidFill>
              </a:rPr>
              <a:t>12</a:t>
            </a:r>
            <a:r>
              <a:rPr lang="ja-JP" altLang="en-US" dirty="0">
                <a:solidFill>
                  <a:srgbClr val="3333CC"/>
                </a:solidFill>
              </a:rPr>
              <a:t>条　報告徴収・助言・指導・勧告</a:t>
            </a:r>
            <a:br>
              <a:rPr lang="ja-JP" altLang="en-US" dirty="0">
                <a:solidFill>
                  <a:srgbClr val="3333CC"/>
                </a:solidFill>
              </a:rPr>
            </a:br>
            <a:r>
              <a:rPr kumimoji="1" lang="ja-JP" altLang="en-US" dirty="0" smtClean="0"/>
              <a:t>事業者に対して、対応指針に定める事項に関する行政措置～虚偽報告等悪質な場合は罰則</a:t>
            </a:r>
            <a:endParaRPr kumimoji="1" lang="ja-JP" altLang="en-US" dirty="0"/>
          </a:p>
        </p:txBody>
      </p:sp>
    </p:spTree>
    <p:extLst>
      <p:ext uri="{BB962C8B-B14F-4D97-AF65-F5344CB8AC3E}">
        <p14:creationId xmlns:p14="http://schemas.microsoft.com/office/powerpoint/2010/main" val="3829418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障害者差別解消法の</a:t>
            </a:r>
            <a:r>
              <a:rPr lang="ja-JP" altLang="en-US" dirty="0" smtClean="0"/>
              <a:t>概要⑩</a:t>
            </a:r>
            <a:endParaRPr kumimoji="1" lang="ja-JP" altLang="en-US" dirty="0"/>
          </a:p>
        </p:txBody>
      </p:sp>
      <p:sp>
        <p:nvSpPr>
          <p:cNvPr id="3" name="コンテンツ プレースホルダー 2"/>
          <p:cNvSpPr>
            <a:spLocks noGrp="1"/>
          </p:cNvSpPr>
          <p:nvPr>
            <p:ph idx="1"/>
          </p:nvPr>
        </p:nvSpPr>
        <p:spPr/>
        <p:txBody>
          <a:bodyPr/>
          <a:lstStyle/>
          <a:p>
            <a:r>
              <a:rPr kumimoji="1" lang="ja-JP" altLang="en-US" smtClean="0">
                <a:solidFill>
                  <a:srgbClr val="3333CC"/>
                </a:solidFill>
              </a:rPr>
              <a:t>第４章　差別解消支援措置</a:t>
            </a:r>
          </a:p>
          <a:p>
            <a:r>
              <a:rPr lang="ja-JP" altLang="en-US" smtClean="0">
                <a:solidFill>
                  <a:srgbClr val="3333CC"/>
                </a:solidFill>
              </a:rPr>
              <a:t>第</a:t>
            </a:r>
            <a:r>
              <a:rPr lang="en-US" altLang="ja-JP" smtClean="0">
                <a:solidFill>
                  <a:srgbClr val="3333CC"/>
                </a:solidFill>
              </a:rPr>
              <a:t>14</a:t>
            </a:r>
            <a:r>
              <a:rPr lang="ja-JP" altLang="en-US" smtClean="0">
                <a:solidFill>
                  <a:srgbClr val="3333CC"/>
                </a:solidFill>
              </a:rPr>
              <a:t>条　相談及び紛争の防止等のための体制整備</a:t>
            </a:r>
          </a:p>
          <a:p>
            <a:r>
              <a:rPr lang="ja-JP" altLang="en-US" smtClean="0">
                <a:solidFill>
                  <a:srgbClr val="3333CC"/>
                </a:solidFill>
              </a:rPr>
              <a:t>第</a:t>
            </a:r>
            <a:r>
              <a:rPr lang="en-US" altLang="ja-JP" smtClean="0">
                <a:solidFill>
                  <a:srgbClr val="3333CC"/>
                </a:solidFill>
              </a:rPr>
              <a:t>15</a:t>
            </a:r>
            <a:r>
              <a:rPr lang="ja-JP" altLang="en-US">
                <a:solidFill>
                  <a:srgbClr val="3333CC"/>
                </a:solidFill>
              </a:rPr>
              <a:t>条　啓発活動</a:t>
            </a:r>
          </a:p>
          <a:p>
            <a:r>
              <a:rPr lang="ja-JP" altLang="en-US">
                <a:solidFill>
                  <a:srgbClr val="3333CC"/>
                </a:solidFill>
              </a:rPr>
              <a:t>第</a:t>
            </a:r>
            <a:r>
              <a:rPr lang="en-US" altLang="ja-JP">
                <a:solidFill>
                  <a:srgbClr val="3333CC"/>
                </a:solidFill>
              </a:rPr>
              <a:t>16</a:t>
            </a:r>
            <a:r>
              <a:rPr lang="ja-JP" altLang="en-US">
                <a:solidFill>
                  <a:srgbClr val="3333CC"/>
                </a:solidFill>
              </a:rPr>
              <a:t>条　情報収集</a:t>
            </a:r>
          </a:p>
          <a:p>
            <a:r>
              <a:rPr lang="ja-JP" altLang="en-US">
                <a:solidFill>
                  <a:srgbClr val="3333CC"/>
                </a:solidFill>
              </a:rPr>
              <a:t>第</a:t>
            </a:r>
            <a:r>
              <a:rPr lang="en-US" altLang="ja-JP">
                <a:solidFill>
                  <a:srgbClr val="3333CC"/>
                </a:solidFill>
              </a:rPr>
              <a:t>17</a:t>
            </a:r>
            <a:r>
              <a:rPr lang="ja-JP" altLang="en-US">
                <a:solidFill>
                  <a:srgbClr val="3333CC"/>
                </a:solidFill>
              </a:rPr>
              <a:t>条　障害者差別解消支援地域協</a:t>
            </a:r>
            <a:r>
              <a:rPr lang="ja-JP" altLang="en-US" smtClean="0">
                <a:solidFill>
                  <a:srgbClr val="3333CC"/>
                </a:solidFill>
              </a:rPr>
              <a:t>議会</a:t>
            </a:r>
            <a:r>
              <a:rPr lang="ja-JP" altLang="en-US" smtClean="0"/>
              <a:t/>
            </a:r>
            <a:br>
              <a:rPr lang="ja-JP" altLang="en-US" smtClean="0"/>
            </a:br>
            <a:r>
              <a:rPr lang="ja-JP" altLang="en-US" smtClean="0"/>
              <a:t>・国・行政機関</a:t>
            </a:r>
            <a:r>
              <a:rPr lang="en-US" altLang="ja-JP" smtClean="0"/>
              <a:t>+NPO+</a:t>
            </a:r>
            <a:r>
              <a:rPr lang="ja-JP" altLang="en-US" smtClean="0"/>
              <a:t>学識経験者</a:t>
            </a:r>
            <a:r>
              <a:rPr lang="en-US" altLang="ja-JP" smtClean="0"/>
              <a:t>+</a:t>
            </a:r>
            <a:r>
              <a:rPr lang="ja-JP" altLang="en-US" smtClean="0"/>
              <a:t>事業者等で構成</a:t>
            </a:r>
            <a:br>
              <a:rPr lang="ja-JP" altLang="en-US" smtClean="0"/>
            </a:br>
            <a:r>
              <a:rPr lang="ja-JP" altLang="en-US" smtClean="0"/>
              <a:t>・「制度の谷間」「たらいまわし」が生じない体制構築</a:t>
            </a:r>
            <a:br>
              <a:rPr lang="ja-JP" altLang="en-US" smtClean="0"/>
            </a:br>
            <a:r>
              <a:rPr lang="ja-JP" altLang="en-US" smtClean="0"/>
              <a:t>・必要な情報交換、差別解消の取り組みの協議</a:t>
            </a:r>
            <a:endParaRPr lang="ja-JP" altLang="en-US"/>
          </a:p>
          <a:p>
            <a:endParaRPr kumimoji="1" lang="ja-JP" altLang="en-US"/>
          </a:p>
        </p:txBody>
      </p:sp>
    </p:spTree>
    <p:extLst>
      <p:ext uri="{BB962C8B-B14F-4D97-AF65-F5344CB8AC3E}">
        <p14:creationId xmlns:p14="http://schemas.microsoft.com/office/powerpoint/2010/main" val="3761655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障害者差別解消法・基本方針</a:t>
            </a:r>
            <a:r>
              <a:rPr lang="ja-JP" altLang="en-US" dirty="0" smtClean="0"/>
              <a:t>の策定</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solidFill>
                  <a:srgbClr val="3333CC"/>
                </a:solidFill>
              </a:rPr>
              <a:t>第２期・障害者政策委員会</a:t>
            </a:r>
            <a:r>
              <a:rPr lang="ja-JP" altLang="en-US" dirty="0" smtClean="0"/>
              <a:t>（</a:t>
            </a:r>
            <a:r>
              <a:rPr lang="en-US" altLang="ja-JP" dirty="0" smtClean="0"/>
              <a:t>2014</a:t>
            </a:r>
            <a:r>
              <a:rPr lang="ja-JP" altLang="en-US" dirty="0" smtClean="0"/>
              <a:t>年</a:t>
            </a:r>
            <a:r>
              <a:rPr lang="en-US" altLang="ja-JP" dirty="0" smtClean="0"/>
              <a:t>9</a:t>
            </a:r>
            <a:r>
              <a:rPr lang="ja-JP" altLang="en-US" dirty="0" smtClean="0"/>
              <a:t>月～）</a:t>
            </a:r>
          </a:p>
          <a:p>
            <a:r>
              <a:rPr lang="ja-JP" altLang="en-US" dirty="0" smtClean="0"/>
              <a:t>障害者差別解消法　基本方針案の議論の真</a:t>
            </a:r>
            <a:r>
              <a:rPr lang="ja-JP" altLang="en-US" dirty="0" err="1" smtClean="0"/>
              <a:t>っ</a:t>
            </a:r>
            <a:r>
              <a:rPr lang="ja-JP" altLang="en-US" dirty="0" smtClean="0"/>
              <a:t>只中</a:t>
            </a:r>
          </a:p>
          <a:p>
            <a:r>
              <a:rPr kumimoji="1" lang="en-US" altLang="ja-JP" dirty="0"/>
              <a:t>9</a:t>
            </a:r>
            <a:r>
              <a:rPr kumimoji="1" lang="ja-JP" altLang="en-US" dirty="0" smtClean="0"/>
              <a:t>月</a:t>
            </a:r>
            <a:r>
              <a:rPr kumimoji="1" lang="en-US" altLang="ja-JP" dirty="0" smtClean="0"/>
              <a:t>22</a:t>
            </a:r>
            <a:r>
              <a:rPr lang="ja-JP" altLang="en-US" dirty="0" err="1" smtClean="0"/>
              <a:t>、</a:t>
            </a:r>
            <a:r>
              <a:rPr lang="en-US" altLang="ja-JP" dirty="0" smtClean="0"/>
              <a:t>29</a:t>
            </a:r>
            <a:r>
              <a:rPr lang="ja-JP" altLang="en-US" dirty="0" smtClean="0"/>
              <a:t>日　</a:t>
            </a:r>
            <a:r>
              <a:rPr lang="ja-JP" altLang="en-US" dirty="0" smtClean="0">
                <a:solidFill>
                  <a:srgbClr val="3333CC"/>
                </a:solidFill>
              </a:rPr>
              <a:t>事業団体ヒアリング</a:t>
            </a:r>
          </a:p>
          <a:p>
            <a:r>
              <a:rPr kumimoji="1" lang="en-US" altLang="ja-JP" dirty="0" smtClean="0"/>
              <a:t>10</a:t>
            </a:r>
            <a:r>
              <a:rPr kumimoji="1" lang="ja-JP" altLang="en-US" dirty="0" smtClean="0"/>
              <a:t>月</a:t>
            </a:r>
            <a:r>
              <a:rPr kumimoji="1" lang="en-US" altLang="ja-JP" dirty="0" smtClean="0"/>
              <a:t>20</a:t>
            </a:r>
            <a:r>
              <a:rPr lang="ja-JP" altLang="en-US" dirty="0" err="1" smtClean="0"/>
              <a:t>、</a:t>
            </a:r>
            <a:r>
              <a:rPr lang="en-US" altLang="ja-JP" dirty="0" smtClean="0"/>
              <a:t>27</a:t>
            </a:r>
            <a:r>
              <a:rPr lang="ja-JP" altLang="en-US" dirty="0" smtClean="0"/>
              <a:t>日　</a:t>
            </a:r>
            <a:r>
              <a:rPr lang="ja-JP" altLang="en-US" dirty="0" smtClean="0">
                <a:solidFill>
                  <a:srgbClr val="3333CC"/>
                </a:solidFill>
              </a:rPr>
              <a:t>基本方針素案</a:t>
            </a:r>
            <a:r>
              <a:rPr lang="ja-JP" altLang="en-US" dirty="0" smtClean="0"/>
              <a:t>に関する議論</a:t>
            </a:r>
            <a:br>
              <a:rPr lang="ja-JP" altLang="en-US" dirty="0" smtClean="0"/>
            </a:br>
            <a:r>
              <a:rPr lang="en-US" altLang="ja-JP" dirty="0" smtClean="0">
                <a:solidFill>
                  <a:srgbClr val="FF0000"/>
                </a:solidFill>
              </a:rPr>
              <a:t>158</a:t>
            </a:r>
            <a:r>
              <a:rPr lang="ja-JP" altLang="en-US" dirty="0" smtClean="0">
                <a:solidFill>
                  <a:srgbClr val="FF0000"/>
                </a:solidFill>
              </a:rPr>
              <a:t>項目に及ぶ意見</a:t>
            </a:r>
            <a:r>
              <a:rPr lang="ja-JP" altLang="en-US" dirty="0" smtClean="0"/>
              <a:t>が委員から寄せられた</a:t>
            </a:r>
          </a:p>
          <a:p>
            <a:r>
              <a:rPr kumimoji="1" lang="ja-JP" altLang="en-US" dirty="0" smtClean="0"/>
              <a:t>急きょ追加された政策委員会（</a:t>
            </a:r>
            <a:r>
              <a:rPr kumimoji="1" lang="en-US" altLang="ja-JP" dirty="0" smtClean="0"/>
              <a:t>11/10</a:t>
            </a:r>
            <a:r>
              <a:rPr kumimoji="1" lang="ja-JP" altLang="en-US" dirty="0" smtClean="0"/>
              <a:t>）</a:t>
            </a:r>
            <a:br>
              <a:rPr kumimoji="1" lang="ja-JP" altLang="en-US" dirty="0" smtClean="0"/>
            </a:br>
            <a:r>
              <a:rPr lang="en-US" altLang="ja-JP" dirty="0"/>
              <a:t>11</a:t>
            </a:r>
            <a:r>
              <a:rPr lang="ja-JP" altLang="en-US" dirty="0"/>
              <a:t>月２６日</a:t>
            </a:r>
            <a:r>
              <a:rPr lang="ja-JP" altLang="en-US" dirty="0">
                <a:solidFill>
                  <a:srgbClr val="3333CC"/>
                </a:solidFill>
              </a:rPr>
              <a:t>パブリックコメント</a:t>
            </a:r>
            <a:r>
              <a:rPr lang="ja-JP" altLang="en-US" dirty="0"/>
              <a:t>開始（～</a:t>
            </a:r>
            <a:r>
              <a:rPr lang="en-US" altLang="ja-JP" dirty="0"/>
              <a:t>12/25</a:t>
            </a:r>
            <a:r>
              <a:rPr lang="ja-JP" altLang="en-US" dirty="0" smtClean="0"/>
              <a:t>）</a:t>
            </a:r>
          </a:p>
          <a:p>
            <a:r>
              <a:rPr lang="ja-JP" altLang="en-US" dirty="0" smtClean="0"/>
              <a:t>パブリックコメントを経て</a:t>
            </a:r>
            <a:r>
              <a:rPr lang="ja-JP" altLang="en-US" dirty="0" smtClean="0">
                <a:solidFill>
                  <a:srgbClr val="FF0000"/>
                </a:solidFill>
              </a:rPr>
              <a:t>閣議</a:t>
            </a:r>
            <a:r>
              <a:rPr lang="ja-JP" altLang="en-US" dirty="0">
                <a:solidFill>
                  <a:srgbClr val="3333CC"/>
                </a:solidFill>
              </a:rPr>
              <a:t>決定</a:t>
            </a:r>
            <a:r>
              <a:rPr lang="ja-JP" altLang="en-US" dirty="0" smtClean="0"/>
              <a:t>（</a:t>
            </a:r>
            <a:r>
              <a:rPr lang="en-US" altLang="ja-JP" dirty="0" smtClean="0"/>
              <a:t>2014/2/24</a:t>
            </a:r>
            <a:r>
              <a:rPr lang="ja-JP" altLang="en-US" dirty="0" smtClean="0"/>
              <a:t>）</a:t>
            </a:r>
            <a:endParaRPr lang="ja-JP" altLang="en-US" dirty="0"/>
          </a:p>
        </p:txBody>
      </p:sp>
    </p:spTree>
    <p:extLst>
      <p:ext uri="{BB962C8B-B14F-4D97-AF65-F5344CB8AC3E}">
        <p14:creationId xmlns:p14="http://schemas.microsoft.com/office/powerpoint/2010/main" val="6058663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bwMode="auto">
          <a:xfrm>
            <a:off x="149149" y="1561713"/>
            <a:ext cx="4587828" cy="1535530"/>
          </a:xfrm>
          <a:prstGeom prst="rect">
            <a:avLst/>
          </a:prstGeom>
          <a:gradFill flip="none" rotWithShape="1">
            <a:gsLst>
              <a:gs pos="75000">
                <a:srgbClr val="66CCFF">
                  <a:alpha val="75000"/>
                </a:srgbClr>
              </a:gs>
              <a:gs pos="50000">
                <a:srgbClr val="93CDDD">
                  <a:alpha val="50000"/>
                </a:srgbClr>
              </a:gs>
              <a:gs pos="0">
                <a:srgbClr val="FFFFFF"/>
              </a:gs>
              <a:gs pos="25000">
                <a:schemeClr val="accent5">
                  <a:lumMod val="20000"/>
                  <a:lumOff val="80000"/>
                  <a:alpha val="25000"/>
                </a:schemeClr>
              </a:gs>
              <a:gs pos="100000">
                <a:schemeClr val="accent5"/>
              </a:gs>
            </a:gsLst>
            <a:lin ang="2700000" scaled="1"/>
            <a:tileRect/>
          </a:gradFill>
          <a:ln w="28575">
            <a:solidFill>
              <a:srgbClr val="3366FF"/>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t"/>
          <a:lstStyle/>
          <a:p>
            <a:pPr fontAlgn="auto">
              <a:spcBef>
                <a:spcPts val="600"/>
              </a:spcBef>
              <a:spcAft>
                <a:spcPts val="0"/>
              </a:spcAft>
            </a:pPr>
            <a:r>
              <a:rPr lang="ja-JP" altLang="en-US" sz="1200" b="1" u="sng" dirty="0">
                <a:solidFill>
                  <a:prstClr val="black"/>
                </a:solidFill>
                <a:latin typeface="メイリオ" pitchFamily="50" charset="-128"/>
                <a:ea typeface="メイリオ" pitchFamily="50" charset="-128"/>
                <a:cs typeface="メイリオ" pitchFamily="50" charset="-128"/>
              </a:rPr>
              <a:t>１ 法制定の背景</a:t>
            </a:r>
            <a:endParaRPr lang="en-US" altLang="ja-JP" sz="1200" b="1" u="sng" dirty="0">
              <a:solidFill>
                <a:prstClr val="black"/>
              </a:solidFill>
              <a:latin typeface="メイリオ" pitchFamily="50" charset="-128"/>
              <a:ea typeface="メイリオ" pitchFamily="50" charset="-128"/>
              <a:cs typeface="メイリオ" pitchFamily="50" charset="-128"/>
            </a:endParaRPr>
          </a:p>
          <a:p>
            <a:pPr fontAlgn="auto">
              <a:spcBef>
                <a:spcPts val="600"/>
              </a:spcBef>
              <a:spcAft>
                <a:spcPts val="0"/>
              </a:spcAft>
            </a:pPr>
            <a:r>
              <a:rPr lang="ja-JP" altLang="en-US" sz="1200" b="1" u="sng" dirty="0" smtClean="0">
                <a:solidFill>
                  <a:prstClr val="black"/>
                </a:solidFill>
                <a:latin typeface="メイリオ" pitchFamily="50" charset="-128"/>
                <a:ea typeface="メイリオ" pitchFamily="50" charset="-128"/>
                <a:cs typeface="メイリオ" pitchFamily="50" charset="-128"/>
              </a:rPr>
              <a:t>２ </a:t>
            </a:r>
            <a:r>
              <a:rPr lang="ja-JP" altLang="en-US" sz="1200" b="1" u="sng" dirty="0">
                <a:solidFill>
                  <a:prstClr val="black"/>
                </a:solidFill>
                <a:latin typeface="メイリオ" pitchFamily="50" charset="-128"/>
                <a:ea typeface="メイリオ" pitchFamily="50" charset="-128"/>
                <a:cs typeface="メイリオ" pitchFamily="50" charset="-128"/>
              </a:rPr>
              <a:t>基本的な考え方</a:t>
            </a:r>
            <a:endParaRPr lang="en-US" altLang="ja-JP" sz="1200" b="1" u="sng" dirty="0">
              <a:solidFill>
                <a:prstClr val="black"/>
              </a:solidFill>
              <a:latin typeface="メイリオ" pitchFamily="50" charset="-128"/>
              <a:ea typeface="メイリオ" pitchFamily="50" charset="-128"/>
              <a:cs typeface="メイリオ" pitchFamily="50" charset="-128"/>
            </a:endParaRPr>
          </a:p>
          <a:p>
            <a:pPr fontAlgn="auto">
              <a:spcBef>
                <a:spcPts val="300"/>
              </a:spcBef>
              <a:spcAft>
                <a:spcPts val="0"/>
              </a:spcAft>
            </a:pPr>
            <a:r>
              <a:rPr lang="en-US" altLang="ja-JP" sz="1200" b="1" dirty="0">
                <a:solidFill>
                  <a:srgbClr val="000000"/>
                </a:solidFill>
                <a:latin typeface="メイリオ" pitchFamily="50" charset="-128"/>
                <a:ea typeface="メイリオ" pitchFamily="50" charset="-128"/>
                <a:cs typeface="メイリオ" pitchFamily="50" charset="-128"/>
              </a:rPr>
              <a:t> (1</a:t>
            </a:r>
            <a:r>
              <a:rPr lang="en-US" altLang="ja-JP" sz="1200" b="1" dirty="0" smtClean="0">
                <a:solidFill>
                  <a:srgbClr val="000000"/>
                </a:solidFill>
                <a:latin typeface="メイリオ" pitchFamily="50" charset="-128"/>
                <a:ea typeface="メイリオ" pitchFamily="50" charset="-128"/>
                <a:cs typeface="メイリオ" pitchFamily="50" charset="-128"/>
              </a:rPr>
              <a:t>) </a:t>
            </a:r>
            <a:r>
              <a:rPr lang="ja-JP" altLang="en-US" sz="1200" b="1" dirty="0" smtClean="0">
                <a:solidFill>
                  <a:prstClr val="black"/>
                </a:solidFill>
                <a:latin typeface="メイリオ" pitchFamily="50" charset="-128"/>
                <a:ea typeface="メイリオ" pitchFamily="50" charset="-128"/>
                <a:cs typeface="メイリオ" pitchFamily="50" charset="-128"/>
              </a:rPr>
              <a:t>法</a:t>
            </a:r>
            <a:r>
              <a:rPr lang="ja-JP" altLang="en-US" sz="1200" b="1" dirty="0">
                <a:solidFill>
                  <a:prstClr val="black"/>
                </a:solidFill>
                <a:latin typeface="メイリオ" pitchFamily="50" charset="-128"/>
                <a:ea typeface="メイリオ" pitchFamily="50" charset="-128"/>
                <a:cs typeface="メイリオ" pitchFamily="50" charset="-128"/>
              </a:rPr>
              <a:t>の考え方</a:t>
            </a:r>
            <a:endParaRPr lang="en-US" altLang="ja-JP" sz="1200" b="1" dirty="0">
              <a:solidFill>
                <a:prstClr val="black"/>
              </a:solidFill>
              <a:latin typeface="メイリオ" pitchFamily="50" charset="-128"/>
              <a:ea typeface="メイリオ" pitchFamily="50" charset="-128"/>
              <a:cs typeface="メイリオ" pitchFamily="50" charset="-128"/>
            </a:endParaRPr>
          </a:p>
          <a:p>
            <a:pPr fontAlgn="auto">
              <a:spcBef>
                <a:spcPts val="300"/>
              </a:spcBef>
              <a:spcAft>
                <a:spcPts val="0"/>
              </a:spcAft>
            </a:pPr>
            <a:r>
              <a:rPr lang="en-US" altLang="ja-JP" sz="1200" b="1" dirty="0">
                <a:solidFill>
                  <a:srgbClr val="000000"/>
                </a:solidFill>
                <a:latin typeface="メイリオ" pitchFamily="50" charset="-128"/>
                <a:ea typeface="メイリオ" pitchFamily="50" charset="-128"/>
                <a:cs typeface="メイリオ" pitchFamily="50" charset="-128"/>
              </a:rPr>
              <a:t> (2</a:t>
            </a:r>
            <a:r>
              <a:rPr lang="en-US" altLang="ja-JP" sz="1200" b="1" dirty="0" smtClean="0">
                <a:solidFill>
                  <a:srgbClr val="000000"/>
                </a:solidFill>
                <a:latin typeface="メイリオ" pitchFamily="50" charset="-128"/>
                <a:ea typeface="メイリオ" pitchFamily="50" charset="-128"/>
                <a:cs typeface="メイリオ" pitchFamily="50" charset="-128"/>
              </a:rPr>
              <a:t>) </a:t>
            </a:r>
            <a:r>
              <a:rPr lang="ja-JP" altLang="en-US" sz="1200" b="1" dirty="0" smtClean="0">
                <a:solidFill>
                  <a:prstClr val="black"/>
                </a:solidFill>
                <a:latin typeface="メイリオ" pitchFamily="50" charset="-128"/>
                <a:ea typeface="メイリオ" pitchFamily="50" charset="-128"/>
                <a:cs typeface="メイリオ" pitchFamily="50" charset="-128"/>
              </a:rPr>
              <a:t>基本</a:t>
            </a:r>
            <a:r>
              <a:rPr lang="ja-JP" altLang="en-US" sz="1200" b="1" dirty="0">
                <a:solidFill>
                  <a:prstClr val="black"/>
                </a:solidFill>
                <a:latin typeface="メイリオ" pitchFamily="50" charset="-128"/>
                <a:ea typeface="メイリオ" pitchFamily="50" charset="-128"/>
                <a:cs typeface="メイリオ" pitchFamily="50" charset="-128"/>
              </a:rPr>
              <a:t>方針と対応要領・対応指針との関係</a:t>
            </a:r>
            <a:endParaRPr lang="en-US" altLang="ja-JP" sz="1200" b="1" dirty="0">
              <a:solidFill>
                <a:prstClr val="black"/>
              </a:solidFill>
              <a:latin typeface="メイリオ" pitchFamily="50" charset="-128"/>
              <a:ea typeface="メイリオ" pitchFamily="50" charset="-128"/>
              <a:cs typeface="メイリオ" pitchFamily="50" charset="-128"/>
            </a:endParaRPr>
          </a:p>
          <a:p>
            <a:pPr fontAlgn="auto">
              <a:spcBef>
                <a:spcPts val="300"/>
              </a:spcBef>
              <a:spcAft>
                <a:spcPts val="0"/>
              </a:spcAft>
            </a:pPr>
            <a:r>
              <a:rPr lang="en-US" altLang="ja-JP" sz="1200" b="1" dirty="0" smtClean="0">
                <a:solidFill>
                  <a:srgbClr val="000000"/>
                </a:solidFill>
                <a:latin typeface="メイリオ" pitchFamily="50" charset="-128"/>
                <a:ea typeface="メイリオ" pitchFamily="50" charset="-128"/>
                <a:cs typeface="メイリオ" pitchFamily="50" charset="-128"/>
              </a:rPr>
              <a:t> (3) </a:t>
            </a:r>
            <a:r>
              <a:rPr lang="ja-JP" altLang="en-US" sz="1200" b="1" dirty="0" smtClean="0">
                <a:solidFill>
                  <a:prstClr val="black"/>
                </a:solidFill>
                <a:latin typeface="メイリオ" pitchFamily="50" charset="-128"/>
                <a:ea typeface="メイリオ" pitchFamily="50" charset="-128"/>
                <a:cs typeface="メイリオ" pitchFamily="50" charset="-128"/>
              </a:rPr>
              <a:t>条例</a:t>
            </a:r>
            <a:r>
              <a:rPr lang="ja-JP" altLang="en-US" sz="1200" b="1" dirty="0">
                <a:solidFill>
                  <a:prstClr val="black"/>
                </a:solidFill>
                <a:latin typeface="メイリオ" pitchFamily="50" charset="-128"/>
                <a:ea typeface="メイリオ" pitchFamily="50" charset="-128"/>
                <a:cs typeface="メイリオ" pitchFamily="50" charset="-128"/>
              </a:rPr>
              <a:t>との関係</a:t>
            </a:r>
            <a:endParaRPr lang="en-US" altLang="ja-JP" sz="1200" b="1" dirty="0">
              <a:solidFill>
                <a:prstClr val="black"/>
              </a:solidFill>
              <a:latin typeface="メイリオ" pitchFamily="50" charset="-128"/>
              <a:ea typeface="メイリオ" pitchFamily="50" charset="-128"/>
              <a:cs typeface="メイリオ" pitchFamily="50" charset="-128"/>
            </a:endParaRPr>
          </a:p>
        </p:txBody>
      </p:sp>
      <p:sp>
        <p:nvSpPr>
          <p:cNvPr id="62" name="テキスト ボックス 61"/>
          <p:cNvSpPr txBox="1"/>
          <p:nvPr/>
        </p:nvSpPr>
        <p:spPr>
          <a:xfrm>
            <a:off x="138504" y="3866314"/>
            <a:ext cx="4598473" cy="2613637"/>
          </a:xfrm>
          <a:prstGeom prst="rect">
            <a:avLst/>
          </a:prstGeom>
          <a:gradFill flip="none" rotWithShape="1">
            <a:gsLst>
              <a:gs pos="75000">
                <a:srgbClr val="FFFF66">
                  <a:alpha val="75000"/>
                </a:srgbClr>
              </a:gs>
              <a:gs pos="50000">
                <a:srgbClr val="FFFF66">
                  <a:alpha val="50000"/>
                </a:srgbClr>
              </a:gs>
              <a:gs pos="0">
                <a:srgbClr val="FFFFFF"/>
              </a:gs>
              <a:gs pos="25000">
                <a:srgbClr val="FFFF99">
                  <a:alpha val="25000"/>
                </a:srgbClr>
              </a:gs>
              <a:gs pos="100000">
                <a:srgbClr val="FFCC00"/>
              </a:gs>
            </a:gsLst>
            <a:lin ang="2700000" scaled="1"/>
            <a:tileRect/>
          </a:gradFill>
          <a:ln w="28575">
            <a:solidFill>
              <a:srgbClr val="FFCC00"/>
            </a:solidFill>
          </a:ln>
        </p:spPr>
        <p:txBody>
          <a:bodyPr wrap="square" lIns="72000" tIns="144000" rIns="72000" bIns="72000">
            <a:spAutoFit/>
          </a:bodyPr>
          <a:lstStyle/>
          <a:p>
            <a:pPr>
              <a:spcBef>
                <a:spcPts val="300"/>
              </a:spcBef>
              <a:defRPr/>
            </a:pPr>
            <a:r>
              <a:rPr lang="ja-JP" altLang="en-US" sz="1200" b="1" u="sng" dirty="0" smtClean="0">
                <a:solidFill>
                  <a:srgbClr val="000000"/>
                </a:solidFill>
                <a:latin typeface="メイリオ" pitchFamily="50" charset="-128"/>
                <a:ea typeface="メイリオ" pitchFamily="50" charset="-128"/>
                <a:cs typeface="メイリオ" pitchFamily="50" charset="-128"/>
              </a:rPr>
              <a:t>１ 法の対象範囲</a:t>
            </a:r>
            <a:endParaRPr lang="en-US" altLang="ja-JP" sz="1200" b="1" u="sng" dirty="0" smtClean="0">
              <a:solidFill>
                <a:srgbClr val="000000"/>
              </a:solidFill>
              <a:latin typeface="メイリオ" pitchFamily="50" charset="-128"/>
              <a:ea typeface="メイリオ" pitchFamily="50" charset="-128"/>
              <a:cs typeface="メイリオ" pitchFamily="50" charset="-128"/>
            </a:endParaRPr>
          </a:p>
          <a:p>
            <a:pPr>
              <a:spcBef>
                <a:spcPts val="200"/>
              </a:spcBef>
              <a:defRPr/>
            </a:pPr>
            <a:r>
              <a:rPr lang="en-US" altLang="ja-JP" sz="1200" b="1" dirty="0">
                <a:solidFill>
                  <a:srgbClr val="000000"/>
                </a:solidFill>
                <a:latin typeface="メイリオ" pitchFamily="50" charset="-128"/>
                <a:ea typeface="メイリオ" pitchFamily="50" charset="-128"/>
                <a:cs typeface="メイリオ" pitchFamily="50" charset="-128"/>
              </a:rPr>
              <a:t> (1</a:t>
            </a:r>
            <a:r>
              <a:rPr lang="en-US" altLang="ja-JP" sz="1200" b="1" dirty="0" smtClean="0">
                <a:solidFill>
                  <a:srgbClr val="000000"/>
                </a:solidFill>
                <a:latin typeface="メイリオ" pitchFamily="50" charset="-128"/>
                <a:ea typeface="メイリオ" pitchFamily="50" charset="-128"/>
                <a:cs typeface="メイリオ" pitchFamily="50" charset="-128"/>
              </a:rPr>
              <a:t>) </a:t>
            </a:r>
            <a:r>
              <a:rPr lang="ja-JP" altLang="en-US" sz="1200" b="1" dirty="0" smtClean="0">
                <a:solidFill>
                  <a:srgbClr val="000000"/>
                </a:solidFill>
                <a:latin typeface="メイリオ" pitchFamily="50" charset="-128"/>
                <a:ea typeface="メイリオ" pitchFamily="50" charset="-128"/>
                <a:cs typeface="メイリオ" pitchFamily="50" charset="-128"/>
              </a:rPr>
              <a:t>障害者</a:t>
            </a:r>
            <a:endParaRPr lang="en-US" altLang="ja-JP" sz="1200" b="1" dirty="0" smtClean="0">
              <a:solidFill>
                <a:srgbClr val="000000"/>
              </a:solidFill>
              <a:latin typeface="メイリオ" pitchFamily="50" charset="-128"/>
              <a:ea typeface="メイリオ" pitchFamily="50" charset="-128"/>
              <a:cs typeface="メイリオ" pitchFamily="50" charset="-128"/>
            </a:endParaRPr>
          </a:p>
          <a:p>
            <a:pPr>
              <a:spcBef>
                <a:spcPts val="200"/>
              </a:spcBef>
              <a:defRPr/>
            </a:pPr>
            <a:r>
              <a:rPr lang="ja-JP" altLang="en-US" sz="1200" b="1" dirty="0">
                <a:solidFill>
                  <a:srgbClr val="000000"/>
                </a:solidFill>
                <a:latin typeface="メイリオ" pitchFamily="50" charset="-128"/>
                <a:ea typeface="メイリオ" pitchFamily="50" charset="-128"/>
                <a:cs typeface="メイリオ" pitchFamily="50" charset="-128"/>
              </a:rPr>
              <a:t> </a:t>
            </a:r>
            <a:r>
              <a:rPr lang="en-US" altLang="ja-JP" sz="1200" b="1" dirty="0" smtClean="0">
                <a:solidFill>
                  <a:srgbClr val="000000"/>
                </a:solidFill>
                <a:latin typeface="メイリオ" pitchFamily="50" charset="-128"/>
                <a:ea typeface="メイリオ" pitchFamily="50" charset="-128"/>
                <a:cs typeface="メイリオ" pitchFamily="50" charset="-128"/>
              </a:rPr>
              <a:t>(2) </a:t>
            </a:r>
            <a:r>
              <a:rPr lang="ja-JP" altLang="en-US" sz="1200" b="1" dirty="0" smtClean="0">
                <a:solidFill>
                  <a:srgbClr val="000000"/>
                </a:solidFill>
                <a:latin typeface="メイリオ" pitchFamily="50" charset="-128"/>
                <a:ea typeface="メイリオ" pitchFamily="50" charset="-128"/>
                <a:cs typeface="メイリオ" pitchFamily="50" charset="-128"/>
              </a:rPr>
              <a:t>事業者</a:t>
            </a:r>
            <a:endParaRPr lang="en-US" altLang="ja-JP" sz="1200" b="1" dirty="0">
              <a:solidFill>
                <a:srgbClr val="000000"/>
              </a:solidFill>
              <a:latin typeface="メイリオ" pitchFamily="50" charset="-128"/>
              <a:ea typeface="メイリオ" pitchFamily="50" charset="-128"/>
              <a:cs typeface="メイリオ" pitchFamily="50" charset="-128"/>
            </a:endParaRPr>
          </a:p>
          <a:p>
            <a:pPr>
              <a:spcBef>
                <a:spcPts val="200"/>
              </a:spcBef>
              <a:defRPr/>
            </a:pPr>
            <a:r>
              <a:rPr lang="en-US" altLang="ja-JP" sz="1200" b="1" dirty="0">
                <a:solidFill>
                  <a:srgbClr val="000000"/>
                </a:solidFill>
                <a:latin typeface="メイリオ" pitchFamily="50" charset="-128"/>
                <a:ea typeface="メイリオ" pitchFamily="50" charset="-128"/>
                <a:cs typeface="メイリオ" pitchFamily="50" charset="-128"/>
              </a:rPr>
              <a:t> </a:t>
            </a:r>
            <a:r>
              <a:rPr lang="en-US" altLang="ja-JP" sz="1200" b="1" dirty="0" smtClean="0">
                <a:solidFill>
                  <a:srgbClr val="000000"/>
                </a:solidFill>
                <a:latin typeface="メイリオ" pitchFamily="50" charset="-128"/>
                <a:ea typeface="メイリオ" pitchFamily="50" charset="-128"/>
                <a:cs typeface="メイリオ" pitchFamily="50" charset="-128"/>
              </a:rPr>
              <a:t>(3) </a:t>
            </a:r>
            <a:r>
              <a:rPr lang="ja-JP" altLang="en-US" sz="1200" b="1" dirty="0" smtClean="0">
                <a:solidFill>
                  <a:srgbClr val="000000"/>
                </a:solidFill>
                <a:latin typeface="メイリオ" pitchFamily="50" charset="-128"/>
                <a:ea typeface="メイリオ" pitchFamily="50" charset="-128"/>
                <a:cs typeface="メイリオ" pitchFamily="50" charset="-128"/>
              </a:rPr>
              <a:t>対象分野</a:t>
            </a:r>
            <a:endParaRPr lang="en-US" altLang="ja-JP" sz="1200" b="1" dirty="0" smtClean="0">
              <a:solidFill>
                <a:srgbClr val="000000"/>
              </a:solidFill>
              <a:latin typeface="メイリオ" pitchFamily="50" charset="-128"/>
              <a:ea typeface="メイリオ" pitchFamily="50" charset="-128"/>
              <a:cs typeface="メイリオ" pitchFamily="50" charset="-128"/>
            </a:endParaRPr>
          </a:p>
          <a:p>
            <a:pPr>
              <a:spcBef>
                <a:spcPts val="0"/>
              </a:spcBef>
              <a:defRPr/>
            </a:pPr>
            <a:endParaRPr lang="en-US" altLang="ja-JP" sz="1200" b="1" dirty="0">
              <a:solidFill>
                <a:srgbClr val="000000"/>
              </a:solidFill>
              <a:latin typeface="メイリオ" pitchFamily="50" charset="-128"/>
              <a:ea typeface="メイリオ" pitchFamily="50" charset="-128"/>
              <a:cs typeface="メイリオ" pitchFamily="50" charset="-128"/>
            </a:endParaRPr>
          </a:p>
          <a:p>
            <a:pPr>
              <a:spcBef>
                <a:spcPts val="0"/>
              </a:spcBef>
              <a:defRPr/>
            </a:pPr>
            <a:r>
              <a:rPr lang="ja-JP" altLang="en-US" sz="1200" b="1" u="sng" dirty="0">
                <a:solidFill>
                  <a:srgbClr val="000000"/>
                </a:solidFill>
                <a:latin typeface="メイリオ" pitchFamily="50" charset="-128"/>
                <a:ea typeface="メイリオ" pitchFamily="50" charset="-128"/>
                <a:cs typeface="メイリオ" pitchFamily="50" charset="-128"/>
              </a:rPr>
              <a:t>２ 不当な差別的取扱い</a:t>
            </a:r>
          </a:p>
          <a:p>
            <a:pPr>
              <a:spcBef>
                <a:spcPts val="200"/>
              </a:spcBef>
              <a:defRPr/>
            </a:pPr>
            <a:r>
              <a:rPr lang="en-US" altLang="ja-JP" sz="1200" b="1" dirty="0" smtClean="0">
                <a:solidFill>
                  <a:srgbClr val="000000"/>
                </a:solidFill>
                <a:latin typeface="メイリオ" pitchFamily="50" charset="-128"/>
                <a:ea typeface="メイリオ" pitchFamily="50" charset="-128"/>
                <a:cs typeface="メイリオ" pitchFamily="50" charset="-128"/>
              </a:rPr>
              <a:t> (</a:t>
            </a:r>
            <a:r>
              <a:rPr lang="en-US" altLang="ja-JP" sz="1200" b="1" dirty="0">
                <a:solidFill>
                  <a:srgbClr val="000000"/>
                </a:solidFill>
                <a:latin typeface="メイリオ" pitchFamily="50" charset="-128"/>
                <a:ea typeface="メイリオ" pitchFamily="50" charset="-128"/>
                <a:cs typeface="メイリオ" pitchFamily="50" charset="-128"/>
              </a:rPr>
              <a:t>1</a:t>
            </a:r>
            <a:r>
              <a:rPr lang="en-US" altLang="ja-JP" sz="1200" b="1" dirty="0" smtClean="0">
                <a:solidFill>
                  <a:srgbClr val="000000"/>
                </a:solidFill>
                <a:latin typeface="メイリオ" pitchFamily="50" charset="-128"/>
                <a:ea typeface="メイリオ" pitchFamily="50" charset="-128"/>
                <a:cs typeface="メイリオ" pitchFamily="50" charset="-128"/>
              </a:rPr>
              <a:t>) </a:t>
            </a:r>
            <a:r>
              <a:rPr lang="ja-JP" altLang="en-US" sz="1200" b="1" dirty="0" smtClean="0">
                <a:solidFill>
                  <a:srgbClr val="000000"/>
                </a:solidFill>
                <a:latin typeface="メイリオ" pitchFamily="50" charset="-128"/>
                <a:ea typeface="メイリオ" pitchFamily="50" charset="-128"/>
                <a:cs typeface="メイリオ" pitchFamily="50" charset="-128"/>
              </a:rPr>
              <a:t>不当</a:t>
            </a:r>
            <a:r>
              <a:rPr lang="ja-JP" altLang="en-US" sz="1200" b="1" dirty="0">
                <a:solidFill>
                  <a:srgbClr val="000000"/>
                </a:solidFill>
                <a:latin typeface="メイリオ" pitchFamily="50" charset="-128"/>
                <a:ea typeface="メイリオ" pitchFamily="50" charset="-128"/>
                <a:cs typeface="メイリオ" pitchFamily="50" charset="-128"/>
              </a:rPr>
              <a:t>な差別的取扱いの基本的な考え方</a:t>
            </a:r>
          </a:p>
          <a:p>
            <a:pPr>
              <a:spcBef>
                <a:spcPts val="200"/>
              </a:spcBef>
              <a:defRPr/>
            </a:pPr>
            <a:r>
              <a:rPr lang="ja-JP" altLang="en-US" sz="1200" b="1" dirty="0">
                <a:solidFill>
                  <a:srgbClr val="000000"/>
                </a:solidFill>
                <a:latin typeface="メイリオ" pitchFamily="50" charset="-128"/>
                <a:ea typeface="メイリオ" pitchFamily="50" charset="-128"/>
                <a:cs typeface="メイリオ" pitchFamily="50" charset="-128"/>
              </a:rPr>
              <a:t> </a:t>
            </a:r>
            <a:r>
              <a:rPr lang="en-US" altLang="ja-JP" sz="1200" b="1" dirty="0">
                <a:solidFill>
                  <a:srgbClr val="000000"/>
                </a:solidFill>
                <a:latin typeface="メイリオ" pitchFamily="50" charset="-128"/>
                <a:ea typeface="メイリオ" pitchFamily="50" charset="-128"/>
                <a:cs typeface="メイリオ" pitchFamily="50" charset="-128"/>
              </a:rPr>
              <a:t>(2</a:t>
            </a:r>
            <a:r>
              <a:rPr lang="en-US" altLang="ja-JP" sz="1200" b="1" dirty="0" smtClean="0">
                <a:solidFill>
                  <a:srgbClr val="000000"/>
                </a:solidFill>
                <a:latin typeface="メイリオ" pitchFamily="50" charset="-128"/>
                <a:ea typeface="メイリオ" pitchFamily="50" charset="-128"/>
                <a:cs typeface="メイリオ" pitchFamily="50" charset="-128"/>
              </a:rPr>
              <a:t>) </a:t>
            </a:r>
            <a:r>
              <a:rPr lang="ja-JP" altLang="en-US" sz="1200" b="1" dirty="0" smtClean="0">
                <a:solidFill>
                  <a:srgbClr val="000000"/>
                </a:solidFill>
                <a:latin typeface="メイリオ" pitchFamily="50" charset="-128"/>
                <a:ea typeface="メイリオ" pitchFamily="50" charset="-128"/>
                <a:cs typeface="メイリオ" pitchFamily="50" charset="-128"/>
              </a:rPr>
              <a:t>正当</a:t>
            </a:r>
            <a:r>
              <a:rPr lang="ja-JP" altLang="en-US" sz="1200" b="1" dirty="0">
                <a:solidFill>
                  <a:srgbClr val="000000"/>
                </a:solidFill>
                <a:latin typeface="メイリオ" pitchFamily="50" charset="-128"/>
                <a:ea typeface="メイリオ" pitchFamily="50" charset="-128"/>
                <a:cs typeface="メイリオ" pitchFamily="50" charset="-128"/>
              </a:rPr>
              <a:t>な理由の判断の</a:t>
            </a:r>
            <a:r>
              <a:rPr lang="ja-JP" altLang="en-US" sz="1200" b="1" dirty="0" smtClean="0">
                <a:solidFill>
                  <a:srgbClr val="000000"/>
                </a:solidFill>
                <a:latin typeface="メイリオ" pitchFamily="50" charset="-128"/>
                <a:ea typeface="メイリオ" pitchFamily="50" charset="-128"/>
                <a:cs typeface="メイリオ" pitchFamily="50" charset="-128"/>
              </a:rPr>
              <a:t>視点</a:t>
            </a:r>
            <a:endParaRPr lang="en-US" altLang="ja-JP" sz="1200" b="1" dirty="0" smtClean="0">
              <a:solidFill>
                <a:srgbClr val="000000"/>
              </a:solidFill>
              <a:latin typeface="メイリオ" pitchFamily="50" charset="-128"/>
              <a:ea typeface="メイリオ" pitchFamily="50" charset="-128"/>
              <a:cs typeface="メイリオ" pitchFamily="50" charset="-128"/>
            </a:endParaRPr>
          </a:p>
          <a:p>
            <a:pPr>
              <a:spcBef>
                <a:spcPts val="0"/>
              </a:spcBef>
              <a:defRPr/>
            </a:pPr>
            <a:endParaRPr lang="en-US" altLang="ja-JP" sz="1200" b="1" dirty="0">
              <a:solidFill>
                <a:srgbClr val="000000"/>
              </a:solidFill>
              <a:latin typeface="メイリオ" pitchFamily="50" charset="-128"/>
              <a:ea typeface="メイリオ" pitchFamily="50" charset="-128"/>
              <a:cs typeface="メイリオ" pitchFamily="50" charset="-128"/>
            </a:endParaRPr>
          </a:p>
          <a:p>
            <a:pPr>
              <a:spcBef>
                <a:spcPts val="0"/>
              </a:spcBef>
              <a:defRPr/>
            </a:pPr>
            <a:r>
              <a:rPr lang="ja-JP" altLang="en-US" sz="1200" b="1" u="sng" dirty="0">
                <a:solidFill>
                  <a:srgbClr val="000000"/>
                </a:solidFill>
                <a:latin typeface="メイリオ" pitchFamily="50" charset="-128"/>
                <a:ea typeface="メイリオ" pitchFamily="50" charset="-128"/>
                <a:cs typeface="メイリオ" pitchFamily="50" charset="-128"/>
              </a:rPr>
              <a:t>３ 合理的配慮</a:t>
            </a:r>
          </a:p>
          <a:p>
            <a:pPr>
              <a:spcBef>
                <a:spcPts val="200"/>
              </a:spcBef>
              <a:defRPr/>
            </a:pPr>
            <a:r>
              <a:rPr lang="en-US" altLang="ja-JP" sz="1200" b="1" dirty="0">
                <a:solidFill>
                  <a:srgbClr val="000000"/>
                </a:solidFill>
                <a:latin typeface="メイリオ" pitchFamily="50" charset="-128"/>
                <a:ea typeface="メイリオ" pitchFamily="50" charset="-128"/>
                <a:cs typeface="メイリオ" pitchFamily="50" charset="-128"/>
              </a:rPr>
              <a:t> (1</a:t>
            </a:r>
            <a:r>
              <a:rPr lang="en-US" altLang="ja-JP" sz="1200" b="1" dirty="0" smtClean="0">
                <a:solidFill>
                  <a:srgbClr val="000000"/>
                </a:solidFill>
                <a:latin typeface="メイリオ" pitchFamily="50" charset="-128"/>
                <a:ea typeface="メイリオ" pitchFamily="50" charset="-128"/>
                <a:cs typeface="メイリオ" pitchFamily="50" charset="-128"/>
              </a:rPr>
              <a:t>) </a:t>
            </a:r>
            <a:r>
              <a:rPr lang="ja-JP" altLang="en-US" sz="1200" b="1" dirty="0" smtClean="0">
                <a:solidFill>
                  <a:srgbClr val="000000"/>
                </a:solidFill>
                <a:latin typeface="メイリオ" pitchFamily="50" charset="-128"/>
                <a:ea typeface="メイリオ" pitchFamily="50" charset="-128"/>
                <a:cs typeface="メイリオ" pitchFamily="50" charset="-128"/>
              </a:rPr>
              <a:t>合理的</a:t>
            </a:r>
            <a:r>
              <a:rPr lang="ja-JP" altLang="en-US" sz="1200" b="1" dirty="0">
                <a:solidFill>
                  <a:srgbClr val="000000"/>
                </a:solidFill>
                <a:latin typeface="メイリオ" pitchFamily="50" charset="-128"/>
                <a:ea typeface="メイリオ" pitchFamily="50" charset="-128"/>
                <a:cs typeface="メイリオ" pitchFamily="50" charset="-128"/>
              </a:rPr>
              <a:t>配慮の基本的な考え方</a:t>
            </a:r>
          </a:p>
          <a:p>
            <a:pPr>
              <a:spcBef>
                <a:spcPts val="200"/>
              </a:spcBef>
              <a:defRPr/>
            </a:pPr>
            <a:r>
              <a:rPr lang="ja-JP" altLang="en-US" sz="1200" b="1" dirty="0">
                <a:solidFill>
                  <a:srgbClr val="000000"/>
                </a:solidFill>
                <a:latin typeface="メイリオ" pitchFamily="50" charset="-128"/>
                <a:ea typeface="メイリオ" pitchFamily="50" charset="-128"/>
                <a:cs typeface="メイリオ" pitchFamily="50" charset="-128"/>
              </a:rPr>
              <a:t> </a:t>
            </a:r>
            <a:r>
              <a:rPr lang="en-US" altLang="ja-JP" sz="1200" b="1" dirty="0">
                <a:solidFill>
                  <a:srgbClr val="000000"/>
                </a:solidFill>
                <a:latin typeface="メイリオ" pitchFamily="50" charset="-128"/>
                <a:ea typeface="メイリオ" pitchFamily="50" charset="-128"/>
                <a:cs typeface="メイリオ" pitchFamily="50" charset="-128"/>
              </a:rPr>
              <a:t>(2</a:t>
            </a:r>
            <a:r>
              <a:rPr lang="en-US" altLang="ja-JP" sz="1200" b="1" dirty="0" smtClean="0">
                <a:solidFill>
                  <a:srgbClr val="000000"/>
                </a:solidFill>
                <a:latin typeface="メイリオ" pitchFamily="50" charset="-128"/>
                <a:ea typeface="メイリオ" pitchFamily="50" charset="-128"/>
                <a:cs typeface="メイリオ" pitchFamily="50" charset="-128"/>
              </a:rPr>
              <a:t>) </a:t>
            </a:r>
            <a:r>
              <a:rPr lang="ja-JP" altLang="en-US" sz="1200" b="1" dirty="0" smtClean="0">
                <a:solidFill>
                  <a:srgbClr val="000000"/>
                </a:solidFill>
                <a:latin typeface="メイリオ" pitchFamily="50" charset="-128"/>
                <a:ea typeface="メイリオ" pitchFamily="50" charset="-128"/>
                <a:cs typeface="メイリオ" pitchFamily="50" charset="-128"/>
              </a:rPr>
              <a:t>過重</a:t>
            </a:r>
            <a:r>
              <a:rPr lang="ja-JP" altLang="en-US" sz="1200" b="1" dirty="0">
                <a:solidFill>
                  <a:srgbClr val="000000"/>
                </a:solidFill>
                <a:latin typeface="メイリオ" pitchFamily="50" charset="-128"/>
                <a:ea typeface="メイリオ" pitchFamily="50" charset="-128"/>
                <a:cs typeface="メイリオ" pitchFamily="50" charset="-128"/>
              </a:rPr>
              <a:t>な負担の基本的な</a:t>
            </a:r>
            <a:r>
              <a:rPr lang="ja-JP" altLang="en-US" sz="1200" b="1" dirty="0" smtClean="0">
                <a:solidFill>
                  <a:srgbClr val="000000"/>
                </a:solidFill>
                <a:latin typeface="メイリオ" pitchFamily="50" charset="-128"/>
                <a:ea typeface="メイリオ" pitchFamily="50" charset="-128"/>
                <a:cs typeface="メイリオ" pitchFamily="50" charset="-128"/>
              </a:rPr>
              <a:t>考え方</a:t>
            </a:r>
            <a:endParaRPr lang="en-US" altLang="ja-JP" sz="1200" b="1" dirty="0" smtClean="0">
              <a:solidFill>
                <a:srgbClr val="000000"/>
              </a:solidFill>
              <a:latin typeface="メイリオ" pitchFamily="50" charset="-128"/>
              <a:ea typeface="メイリオ" pitchFamily="50" charset="-128"/>
              <a:cs typeface="メイリオ" pitchFamily="50" charset="-128"/>
            </a:endParaRPr>
          </a:p>
        </p:txBody>
      </p:sp>
      <p:sp>
        <p:nvSpPr>
          <p:cNvPr id="66" name="テキスト ボックス 65"/>
          <p:cNvSpPr txBox="1"/>
          <p:nvPr/>
        </p:nvSpPr>
        <p:spPr>
          <a:xfrm>
            <a:off x="4885662" y="3860279"/>
            <a:ext cx="4859729" cy="2608507"/>
          </a:xfrm>
          <a:prstGeom prst="rect">
            <a:avLst/>
          </a:prstGeom>
          <a:gradFill flip="none" rotWithShape="1">
            <a:gsLst>
              <a:gs pos="0">
                <a:srgbClr val="FFFFFF"/>
              </a:gs>
              <a:gs pos="25000">
                <a:srgbClr val="FFC8C9">
                  <a:alpha val="25000"/>
                </a:srgbClr>
              </a:gs>
              <a:gs pos="50000">
                <a:srgbClr val="FF8B8D">
                  <a:alpha val="50000"/>
                </a:srgbClr>
              </a:gs>
              <a:gs pos="75000">
                <a:srgbClr val="FF9999">
                  <a:alpha val="74902"/>
                </a:srgbClr>
              </a:gs>
              <a:gs pos="100000">
                <a:srgbClr val="FF7C80"/>
              </a:gs>
            </a:gsLst>
            <a:lin ang="2700000" scaled="1"/>
            <a:tileRect/>
          </a:gradFill>
          <a:ln w="28575">
            <a:solidFill>
              <a:srgbClr val="FF7C80"/>
            </a:solidFill>
            <a:prstDash val="solid"/>
          </a:ln>
        </p:spPr>
        <p:txBody>
          <a:bodyPr wrap="square" lIns="72000" tIns="108000" rIns="72000" bIns="108000">
            <a:spAutoFit/>
          </a:bodyPr>
          <a:lstStyle>
            <a:defPPr>
              <a:defRPr lang="ja-JP"/>
            </a:defPPr>
            <a:lvl1pPr>
              <a:spcBef>
                <a:spcPts val="0"/>
              </a:spcBef>
              <a:defRPr sz="1200" b="1" u="sng">
                <a:solidFill>
                  <a:srgbClr val="000000"/>
                </a:solidFill>
                <a:latin typeface="メイリオ" pitchFamily="50" charset="-128"/>
                <a:ea typeface="メイリオ" pitchFamily="50" charset="-128"/>
                <a:cs typeface="メイリオ" pitchFamily="50" charset="-128"/>
              </a:defRPr>
            </a:lvl1pPr>
          </a:lstStyle>
          <a:p>
            <a:pPr>
              <a:spcBef>
                <a:spcPts val="400"/>
              </a:spcBef>
            </a:pPr>
            <a:r>
              <a:rPr lang="ja-JP" altLang="en-US" dirty="0"/>
              <a:t>１ 環境の整備</a:t>
            </a:r>
            <a:endParaRPr lang="en-US" altLang="ja-JP" dirty="0"/>
          </a:p>
          <a:p>
            <a:pPr>
              <a:spcBef>
                <a:spcPts val="400"/>
              </a:spcBef>
            </a:pPr>
            <a:r>
              <a:rPr lang="ja-JP" altLang="en-US" dirty="0"/>
              <a:t>２ 相談及び紛争の防止等のための体制の整備</a:t>
            </a:r>
            <a:endParaRPr lang="en-US" altLang="ja-JP" dirty="0"/>
          </a:p>
          <a:p>
            <a:pPr>
              <a:spcBef>
                <a:spcPts val="400"/>
              </a:spcBef>
            </a:pPr>
            <a:r>
              <a:rPr lang="ja-JP" altLang="en-US" dirty="0"/>
              <a:t>３ 啓発活動</a:t>
            </a:r>
            <a:endParaRPr lang="en-US" altLang="ja-JP" dirty="0"/>
          </a:p>
          <a:p>
            <a:pPr>
              <a:spcBef>
                <a:spcPts val="200"/>
              </a:spcBef>
            </a:pPr>
            <a:r>
              <a:rPr lang="en-US" altLang="ja-JP" u="none" dirty="0"/>
              <a:t> (1) </a:t>
            </a:r>
            <a:r>
              <a:rPr lang="ja-JP" altLang="en-US" u="none" dirty="0"/>
              <a:t>行政機関等における職員に対する研修</a:t>
            </a:r>
            <a:endParaRPr lang="en-US" altLang="ja-JP" u="none" dirty="0"/>
          </a:p>
          <a:p>
            <a:pPr>
              <a:spcBef>
                <a:spcPts val="200"/>
              </a:spcBef>
            </a:pPr>
            <a:r>
              <a:rPr lang="ja-JP" altLang="en-US" u="none" dirty="0"/>
              <a:t> </a:t>
            </a:r>
            <a:r>
              <a:rPr lang="en-US" altLang="ja-JP" u="none" dirty="0"/>
              <a:t>(2)</a:t>
            </a:r>
            <a:r>
              <a:rPr lang="ja-JP" altLang="en-US" u="none" dirty="0"/>
              <a:t> 事業者における研修</a:t>
            </a:r>
            <a:endParaRPr lang="en-US" altLang="ja-JP" u="none" dirty="0"/>
          </a:p>
          <a:p>
            <a:pPr>
              <a:spcBef>
                <a:spcPts val="200"/>
              </a:spcBef>
            </a:pPr>
            <a:r>
              <a:rPr lang="en-US" altLang="ja-JP" u="none" dirty="0"/>
              <a:t> (3) </a:t>
            </a:r>
            <a:r>
              <a:rPr lang="ja-JP" altLang="en-US" u="none" dirty="0"/>
              <a:t>地域住民等に対する啓発活動</a:t>
            </a:r>
            <a:endParaRPr lang="en-US" altLang="ja-JP" u="none" dirty="0"/>
          </a:p>
          <a:p>
            <a:pPr>
              <a:spcBef>
                <a:spcPts val="400"/>
              </a:spcBef>
            </a:pPr>
            <a:r>
              <a:rPr lang="ja-JP" altLang="en-US" dirty="0"/>
              <a:t>４ 障害者差別解消支援地域協議会  </a:t>
            </a:r>
            <a:endParaRPr lang="en-US" altLang="ja-JP" dirty="0"/>
          </a:p>
          <a:p>
            <a:pPr>
              <a:spcBef>
                <a:spcPts val="200"/>
              </a:spcBef>
            </a:pPr>
            <a:r>
              <a:rPr lang="en-US" altLang="ja-JP" u="none"/>
              <a:t> </a:t>
            </a:r>
            <a:r>
              <a:rPr lang="en-US" altLang="ja-JP" u="none" smtClean="0"/>
              <a:t>(</a:t>
            </a:r>
            <a:r>
              <a:rPr lang="en-US" altLang="ja-JP" u="none" dirty="0"/>
              <a:t>1) </a:t>
            </a:r>
            <a:r>
              <a:rPr lang="ja-JP" altLang="en-US" u="none" dirty="0"/>
              <a:t>趣旨   </a:t>
            </a:r>
            <a:r>
              <a:rPr lang="en-US" altLang="ja-JP" u="none" dirty="0"/>
              <a:t>(2) </a:t>
            </a:r>
            <a:r>
              <a:rPr lang="ja-JP" altLang="en-US" u="none" dirty="0"/>
              <a:t>期待される役割</a:t>
            </a:r>
            <a:endParaRPr lang="en-US" altLang="ja-JP" u="none" dirty="0"/>
          </a:p>
          <a:p>
            <a:pPr>
              <a:spcBef>
                <a:spcPts val="400"/>
              </a:spcBef>
            </a:pPr>
            <a:r>
              <a:rPr lang="ja-JP" altLang="en-US" dirty="0"/>
              <a:t>５ 差別の解消に係る施策の推進に関する重要事項</a:t>
            </a:r>
            <a:endParaRPr lang="en-US" altLang="ja-JP" dirty="0"/>
          </a:p>
          <a:p>
            <a:pPr>
              <a:spcBef>
                <a:spcPts val="200"/>
              </a:spcBef>
            </a:pPr>
            <a:r>
              <a:rPr lang="en-US" altLang="ja-JP" u="none" dirty="0"/>
              <a:t> (1) </a:t>
            </a:r>
            <a:r>
              <a:rPr lang="ja-JP" altLang="en-US" u="none" dirty="0"/>
              <a:t>情報の収集、整理及び提供</a:t>
            </a:r>
            <a:endParaRPr lang="en-US" altLang="ja-JP" u="none" dirty="0"/>
          </a:p>
          <a:p>
            <a:pPr>
              <a:spcBef>
                <a:spcPts val="200"/>
              </a:spcBef>
            </a:pPr>
            <a:r>
              <a:rPr lang="en-US" altLang="ja-JP" u="none" dirty="0"/>
              <a:t> (2) </a:t>
            </a:r>
            <a:r>
              <a:rPr lang="ja-JP" altLang="en-US" u="none" dirty="0"/>
              <a:t>基本方針、対応要領、対応指針の見直し等</a:t>
            </a:r>
            <a:endParaRPr lang="en-US" altLang="ja-JP" u="none" dirty="0"/>
          </a:p>
        </p:txBody>
      </p:sp>
      <p:sp>
        <p:nvSpPr>
          <p:cNvPr id="13" name="角丸四角形 12"/>
          <p:cNvSpPr/>
          <p:nvPr/>
        </p:nvSpPr>
        <p:spPr bwMode="auto">
          <a:xfrm>
            <a:off x="118898" y="3269758"/>
            <a:ext cx="4598472" cy="534411"/>
          </a:xfrm>
          <a:prstGeom prst="roundRect">
            <a:avLst/>
          </a:prstGeom>
          <a:solidFill>
            <a:srgbClr val="FFCC00">
              <a:alpha val="70000"/>
            </a:srgbClr>
          </a:solidFill>
          <a:ln w="28575">
            <a:solidFill>
              <a:srgbClr val="FFCC00">
                <a:alpha val="70000"/>
              </a:srgbClr>
            </a:solidFill>
          </a:ln>
        </p:spPr>
        <p:style>
          <a:lnRef idx="1">
            <a:schemeClr val="accent1"/>
          </a:lnRef>
          <a:fillRef idx="0">
            <a:schemeClr val="accent1"/>
          </a:fillRef>
          <a:effectRef idx="0">
            <a:schemeClr val="accent1"/>
          </a:effectRef>
          <a:fontRef idx="minor">
            <a:schemeClr val="tx1"/>
          </a:fontRef>
        </p:style>
        <p:txBody>
          <a:bodyPr lIns="36000" tIns="180000" rIns="36000" bIns="180000" rtlCol="0" anchor="ctr"/>
          <a:lstStyle/>
          <a:p>
            <a:pPr algn="just"/>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第２　行政</a:t>
            </a:r>
            <a:r>
              <a:rPr lang="ja-JP" altLang="en-US" sz="1200" b="1"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機関等及び事業者が講ずべき障害を理由とする差別</a:t>
            </a:r>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を</a:t>
            </a:r>
            <a:endParaRPr lang="en-US" altLang="ja-JP" sz="1200" b="1"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algn="just"/>
            <a:r>
              <a:rPr lang="en-US" altLang="ja-JP" sz="1200" b="1"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a:t>
            </a:r>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a:t>
            </a:r>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解消するため</a:t>
            </a:r>
            <a:r>
              <a:rPr lang="ja-JP" altLang="en-US" sz="1200" b="1"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の措置に関する共通的な事項</a:t>
            </a:r>
          </a:p>
        </p:txBody>
      </p:sp>
      <p:sp>
        <p:nvSpPr>
          <p:cNvPr id="14" name="角丸四角形 13"/>
          <p:cNvSpPr/>
          <p:nvPr/>
        </p:nvSpPr>
        <p:spPr bwMode="auto">
          <a:xfrm>
            <a:off x="4886874" y="3269758"/>
            <a:ext cx="4853847" cy="529279"/>
          </a:xfrm>
          <a:prstGeom prst="roundRect">
            <a:avLst/>
          </a:prstGeom>
          <a:solidFill>
            <a:srgbClr val="FFCCCC"/>
          </a:solidFill>
          <a:ln w="28575">
            <a:solidFill>
              <a:srgbClr val="FF7C80"/>
            </a:solidFill>
            <a:prstDash val="solid"/>
          </a:ln>
        </p:spPr>
        <p:txBody>
          <a:bodyPr wrap="square" lIns="72000" tIns="54000" rIns="72000" bIns="54000">
            <a:spAutoFit/>
          </a:bodyPr>
          <a:lstStyle/>
          <a:p>
            <a:pPr>
              <a:spcBef>
                <a:spcPts val="0"/>
              </a:spcBef>
            </a:pPr>
            <a:r>
              <a:rPr lang="ja-JP" altLang="en-US" sz="1200" b="1" dirty="0" smtClean="0">
                <a:solidFill>
                  <a:srgbClr val="000000"/>
                </a:solidFill>
                <a:latin typeface="ＭＳ ゴシック" panose="020B0609070205080204" pitchFamily="49" charset="-128"/>
                <a:ea typeface="ＭＳ ゴシック" panose="020B0609070205080204" pitchFamily="49" charset="-128"/>
                <a:cs typeface="メイリオ" pitchFamily="50" charset="-128"/>
              </a:rPr>
              <a:t>第５</a:t>
            </a:r>
            <a:r>
              <a:rPr lang="en-US" altLang="ja-JP" sz="1200" b="1" dirty="0" smtClean="0">
                <a:solidFill>
                  <a:srgbClr val="000000"/>
                </a:solidFill>
                <a:latin typeface="ＭＳ ゴシック" panose="020B0609070205080204" pitchFamily="49" charset="-128"/>
                <a:ea typeface="ＭＳ ゴシック" panose="020B0609070205080204" pitchFamily="49" charset="-128"/>
                <a:cs typeface="メイリオ" pitchFamily="50" charset="-128"/>
              </a:rPr>
              <a:t>  </a:t>
            </a:r>
            <a:r>
              <a:rPr lang="ja-JP" altLang="en-US" sz="1200" b="1" dirty="0">
                <a:solidFill>
                  <a:srgbClr val="000000"/>
                </a:solidFill>
                <a:latin typeface="ＭＳ ゴシック" panose="020B0609070205080204" pitchFamily="49" charset="-128"/>
                <a:ea typeface="ＭＳ ゴシック" panose="020B0609070205080204" pitchFamily="49" charset="-128"/>
                <a:cs typeface="メイリオ" pitchFamily="50" charset="-128"/>
              </a:rPr>
              <a:t>その他障害を理由とする差別の解消の推進に関する施策</a:t>
            </a:r>
            <a:r>
              <a:rPr lang="ja-JP" altLang="en-US" sz="1200" b="1" dirty="0" smtClean="0">
                <a:solidFill>
                  <a:srgbClr val="000000"/>
                </a:solidFill>
                <a:latin typeface="ＭＳ ゴシック" panose="020B0609070205080204" pitchFamily="49" charset="-128"/>
                <a:ea typeface="ＭＳ ゴシック" panose="020B0609070205080204" pitchFamily="49" charset="-128"/>
                <a:cs typeface="メイリオ" pitchFamily="50" charset="-128"/>
              </a:rPr>
              <a:t>に</a:t>
            </a:r>
            <a:endParaRPr lang="en-US" altLang="ja-JP" sz="1200" b="1" dirty="0" smtClean="0">
              <a:solidFill>
                <a:srgbClr val="000000"/>
              </a:solidFill>
              <a:latin typeface="ＭＳ ゴシック" panose="020B0609070205080204" pitchFamily="49" charset="-128"/>
              <a:ea typeface="ＭＳ ゴシック" panose="020B0609070205080204" pitchFamily="49" charset="-128"/>
              <a:cs typeface="メイリオ" pitchFamily="50" charset="-128"/>
            </a:endParaRPr>
          </a:p>
          <a:p>
            <a:pPr>
              <a:spcBef>
                <a:spcPts val="0"/>
              </a:spcBef>
            </a:pPr>
            <a:r>
              <a:rPr lang="ja-JP" altLang="en-US" sz="1200" b="1" dirty="0">
                <a:solidFill>
                  <a:srgbClr val="000000"/>
                </a:solidFill>
                <a:latin typeface="ＭＳ ゴシック" panose="020B0609070205080204" pitchFamily="49" charset="-128"/>
                <a:ea typeface="ＭＳ ゴシック" panose="020B0609070205080204" pitchFamily="49" charset="-128"/>
                <a:cs typeface="メイリオ" pitchFamily="50" charset="-128"/>
              </a:rPr>
              <a:t>　</a:t>
            </a:r>
            <a:r>
              <a:rPr lang="ja-JP" altLang="en-US" sz="1200" b="1" dirty="0" smtClean="0">
                <a:solidFill>
                  <a:srgbClr val="000000"/>
                </a:solidFill>
                <a:latin typeface="ＭＳ ゴシック" panose="020B0609070205080204" pitchFamily="49" charset="-128"/>
                <a:ea typeface="ＭＳ ゴシック" panose="020B0609070205080204" pitchFamily="49" charset="-128"/>
                <a:cs typeface="メイリオ" pitchFamily="50" charset="-128"/>
              </a:rPr>
              <a:t>　　関する重要</a:t>
            </a:r>
            <a:r>
              <a:rPr lang="ja-JP" altLang="en-US" sz="1200" b="1" dirty="0">
                <a:solidFill>
                  <a:srgbClr val="000000"/>
                </a:solidFill>
                <a:latin typeface="ＭＳ ゴシック" panose="020B0609070205080204" pitchFamily="49" charset="-128"/>
                <a:ea typeface="ＭＳ ゴシック" panose="020B0609070205080204" pitchFamily="49" charset="-128"/>
                <a:cs typeface="メイリオ" pitchFamily="50" charset="-128"/>
              </a:rPr>
              <a:t>事項</a:t>
            </a:r>
          </a:p>
        </p:txBody>
      </p:sp>
      <p:sp>
        <p:nvSpPr>
          <p:cNvPr id="12" name="角丸四角形 11"/>
          <p:cNvSpPr/>
          <p:nvPr/>
        </p:nvSpPr>
        <p:spPr bwMode="auto">
          <a:xfrm>
            <a:off x="4880992" y="1022351"/>
            <a:ext cx="4859729" cy="464317"/>
          </a:xfrm>
          <a:prstGeom prst="roundRect">
            <a:avLst/>
          </a:prstGeom>
          <a:solidFill>
            <a:srgbClr val="66FF66">
              <a:alpha val="70000"/>
            </a:srgbClr>
          </a:solidFill>
          <a:ln w="28575">
            <a:solidFill>
              <a:srgbClr val="00CC00">
                <a:alpha val="70000"/>
              </a:srgbClr>
            </a:solidFill>
          </a:ln>
        </p:spPr>
        <p:style>
          <a:lnRef idx="1">
            <a:schemeClr val="accent1"/>
          </a:lnRef>
          <a:fillRef idx="0">
            <a:schemeClr val="accent1"/>
          </a:fillRef>
          <a:effectRef idx="0">
            <a:schemeClr val="accent1"/>
          </a:effectRef>
          <a:fontRef idx="minor">
            <a:schemeClr val="tx1"/>
          </a:fontRef>
        </p:style>
        <p:txBody>
          <a:bodyPr tIns="180000" bIns="180000" rtlCol="0" anchor="ctr"/>
          <a:lstStyle/>
          <a:p>
            <a:pPr algn="just"/>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第３</a:t>
            </a:r>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a:t>
            </a:r>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４</a:t>
            </a:r>
            <a:r>
              <a:rPr lang="ja-JP" altLang="en-US" sz="1200" b="1"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a:t>
            </a:r>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行政</a:t>
            </a:r>
            <a:r>
              <a:rPr lang="ja-JP" altLang="en-US" sz="1200" b="1"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機関等／事業者が講ずべき障害を理由とする</a:t>
            </a:r>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差別を</a:t>
            </a:r>
            <a:endParaRPr lang="en-US" altLang="ja-JP" sz="1200" b="1"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algn="just"/>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解消する</a:t>
            </a:r>
            <a:r>
              <a:rPr lang="ja-JP" altLang="en-US" sz="1200" b="1"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ための措置に関する基本的な事項</a:t>
            </a:r>
          </a:p>
        </p:txBody>
      </p:sp>
      <p:sp>
        <p:nvSpPr>
          <p:cNvPr id="15" name="角丸四角形 14"/>
          <p:cNvSpPr/>
          <p:nvPr/>
        </p:nvSpPr>
        <p:spPr bwMode="auto">
          <a:xfrm>
            <a:off x="149149" y="1022351"/>
            <a:ext cx="4587828" cy="464317"/>
          </a:xfrm>
          <a:prstGeom prst="roundRect">
            <a:avLst/>
          </a:prstGeom>
          <a:solidFill>
            <a:schemeClr val="accent5">
              <a:lumMod val="60000"/>
              <a:lumOff val="40000"/>
              <a:alpha val="70000"/>
            </a:schemeClr>
          </a:solidFill>
          <a:ln w="28575">
            <a:solidFill>
              <a:srgbClr val="3366FF">
                <a:alpha val="69804"/>
              </a:srgbClr>
            </a:solidFill>
          </a:ln>
        </p:spPr>
        <p:style>
          <a:lnRef idx="1">
            <a:schemeClr val="accent1"/>
          </a:lnRef>
          <a:fillRef idx="0">
            <a:schemeClr val="accent1"/>
          </a:fillRef>
          <a:effectRef idx="0">
            <a:schemeClr val="accent1"/>
          </a:effectRef>
          <a:fontRef idx="minor">
            <a:schemeClr val="tx1"/>
          </a:fontRef>
        </p:style>
        <p:txBody>
          <a:bodyPr lIns="36000" tIns="180000" rIns="36000" bIns="180000" rtlCol="0" anchor="ctr"/>
          <a:lstStyle/>
          <a:p>
            <a:pPr marL="457200" lvl="1" indent="-576000" algn="just">
              <a:lnSpc>
                <a:spcPts val="1300"/>
              </a:lnSpc>
            </a:pPr>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第１  </a:t>
            </a:r>
            <a:r>
              <a:rPr lang="ja-JP" altLang="en-US" sz="1200" b="1"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障害を理由とする差別の解消の推進に関する施策に</a:t>
            </a:r>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関す </a:t>
            </a:r>
            <a:endParaRPr lang="en-US" altLang="ja-JP" sz="1200" b="1"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457200" lvl="1" indent="-576000" algn="just">
              <a:lnSpc>
                <a:spcPts val="1300"/>
              </a:lnSpc>
            </a:pPr>
            <a:r>
              <a:rPr lang="en-US" altLang="ja-JP" sz="1200" b="1"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a:t>
            </a:r>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a:t>
            </a:r>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る基本的な方向</a:t>
            </a:r>
            <a:endParaRPr lang="ja-JP" altLang="en-US" sz="1200" b="1"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16" name="横巻き 15"/>
          <p:cNvSpPr/>
          <p:nvPr/>
        </p:nvSpPr>
        <p:spPr bwMode="auto">
          <a:xfrm>
            <a:off x="1445387" y="430436"/>
            <a:ext cx="7098109" cy="520319"/>
          </a:xfrm>
          <a:prstGeom prst="horizontalScroll">
            <a:avLst/>
          </a:prstGeom>
          <a:solidFill>
            <a:schemeClr val="bg1"/>
          </a:solidFill>
          <a:ln w="19050" cap="flat" cmpd="sng" algn="ctr">
            <a:solidFill>
              <a:schemeClr val="tx1"/>
            </a:solidFill>
            <a:prstDash val="solid"/>
            <a:round/>
            <a:headEnd type="none" w="med" len="med"/>
            <a:tailEnd type="none" w="med" len="med"/>
          </a:ln>
          <a:effectLst/>
        </p:spPr>
        <p:txBody>
          <a:bodyPr tIns="108000" anchor="ctr"/>
          <a:lstStyle/>
          <a:p>
            <a:pPr algn="ctr"/>
            <a:r>
              <a:rPr lang="ja-JP" altLang="en-US" b="1" dirty="0">
                <a:solidFill>
                  <a:srgbClr val="000000"/>
                </a:solidFill>
                <a:latin typeface="メイリオ" pitchFamily="50" charset="-128"/>
                <a:ea typeface="メイリオ" pitchFamily="50" charset="-128"/>
                <a:cs typeface="メイリオ" pitchFamily="50" charset="-128"/>
              </a:rPr>
              <a:t>障害を理由とする差別の解消の推進に関する基本</a:t>
            </a:r>
            <a:r>
              <a:rPr lang="ja-JP" altLang="en-US" b="1" dirty="0" smtClean="0">
                <a:solidFill>
                  <a:srgbClr val="000000"/>
                </a:solidFill>
                <a:latin typeface="メイリオ" pitchFamily="50" charset="-128"/>
                <a:ea typeface="メイリオ" pitchFamily="50" charset="-128"/>
                <a:cs typeface="メイリオ" pitchFamily="50" charset="-128"/>
              </a:rPr>
              <a:t>方針</a:t>
            </a:r>
            <a:endParaRPr lang="ja-JP" altLang="en-US" b="1" dirty="0">
              <a:solidFill>
                <a:srgbClr val="000000"/>
              </a:solidFill>
              <a:latin typeface="メイリオ" pitchFamily="50" charset="-128"/>
              <a:ea typeface="メイリオ" pitchFamily="50" charset="-128"/>
              <a:cs typeface="メイリオ" pitchFamily="50" charset="-128"/>
            </a:endParaRPr>
          </a:p>
        </p:txBody>
      </p:sp>
      <p:sp>
        <p:nvSpPr>
          <p:cNvPr id="17" name="テキスト ボックス 16"/>
          <p:cNvSpPr txBox="1"/>
          <p:nvPr/>
        </p:nvSpPr>
        <p:spPr>
          <a:xfrm>
            <a:off x="4880992" y="1561713"/>
            <a:ext cx="4859729" cy="1535530"/>
          </a:xfrm>
          <a:prstGeom prst="rect">
            <a:avLst/>
          </a:prstGeom>
          <a:gradFill flip="none" rotWithShape="1">
            <a:gsLst>
              <a:gs pos="0">
                <a:srgbClr val="FFFFFF"/>
              </a:gs>
              <a:gs pos="100000">
                <a:srgbClr val="66FF66"/>
              </a:gs>
              <a:gs pos="75000">
                <a:srgbClr val="66FF66">
                  <a:alpha val="75000"/>
                </a:srgbClr>
              </a:gs>
              <a:gs pos="25000">
                <a:srgbClr val="BCFFBC">
                  <a:alpha val="25000"/>
                </a:srgbClr>
              </a:gs>
              <a:gs pos="50000">
                <a:srgbClr val="66FF66">
                  <a:alpha val="50000"/>
                </a:srgbClr>
              </a:gs>
            </a:gsLst>
            <a:lin ang="2700000" scaled="1"/>
            <a:tileRect/>
          </a:gradFill>
          <a:ln w="28575">
            <a:solidFill>
              <a:srgbClr val="00CC00"/>
            </a:solidFill>
          </a:ln>
        </p:spPr>
        <p:txBody>
          <a:bodyPr wrap="square" lIns="72000" tIns="72000" rIns="72000" bIns="72000">
            <a:spAutoFit/>
          </a:bodyPr>
          <a:lstStyle/>
          <a:p>
            <a:pPr>
              <a:spcBef>
                <a:spcPts val="600"/>
              </a:spcBef>
              <a:defRPr/>
            </a:pPr>
            <a:r>
              <a:rPr lang="ja-JP" altLang="en-US" sz="1200" b="1" u="sng" dirty="0" smtClean="0">
                <a:solidFill>
                  <a:srgbClr val="000000"/>
                </a:solidFill>
                <a:latin typeface="メイリオ" pitchFamily="50" charset="-128"/>
                <a:ea typeface="メイリオ" pitchFamily="50" charset="-128"/>
                <a:cs typeface="メイリオ" pitchFamily="50" charset="-128"/>
              </a:rPr>
              <a:t>１ 基本的な考え方</a:t>
            </a:r>
            <a:endParaRPr lang="en-US" altLang="ja-JP" sz="1200" b="1" u="sng" dirty="0" smtClean="0">
              <a:solidFill>
                <a:srgbClr val="000000"/>
              </a:solidFill>
              <a:latin typeface="メイリオ" pitchFamily="50" charset="-128"/>
              <a:ea typeface="メイリオ" pitchFamily="50" charset="-128"/>
              <a:cs typeface="メイリオ" pitchFamily="50" charset="-128"/>
            </a:endParaRPr>
          </a:p>
          <a:p>
            <a:pPr>
              <a:spcBef>
                <a:spcPts val="600"/>
              </a:spcBef>
              <a:defRPr/>
            </a:pPr>
            <a:r>
              <a:rPr lang="ja-JP" altLang="en-US" sz="1200" b="1" u="sng" dirty="0" smtClean="0">
                <a:solidFill>
                  <a:srgbClr val="000000"/>
                </a:solidFill>
                <a:latin typeface="メイリオ" pitchFamily="50" charset="-128"/>
                <a:ea typeface="メイリオ" pitchFamily="50" charset="-128"/>
                <a:cs typeface="メイリオ" pitchFamily="50" charset="-128"/>
              </a:rPr>
              <a:t>２ 対応要領／対応指針</a:t>
            </a:r>
            <a:endParaRPr lang="en-US" altLang="ja-JP" sz="1200" b="1" u="sng" dirty="0" smtClean="0">
              <a:solidFill>
                <a:srgbClr val="000000"/>
              </a:solidFill>
              <a:latin typeface="メイリオ" pitchFamily="50" charset="-128"/>
              <a:ea typeface="メイリオ" pitchFamily="50" charset="-128"/>
              <a:cs typeface="メイリオ" pitchFamily="50" charset="-128"/>
            </a:endParaRPr>
          </a:p>
          <a:p>
            <a:pPr>
              <a:spcBef>
                <a:spcPts val="200"/>
              </a:spcBef>
              <a:defRPr/>
            </a:pPr>
            <a:r>
              <a:rPr lang="en-US" altLang="ja-JP" sz="1200" b="1" dirty="0" smtClean="0">
                <a:solidFill>
                  <a:srgbClr val="000000"/>
                </a:solidFill>
                <a:latin typeface="メイリオ" pitchFamily="50" charset="-128"/>
                <a:ea typeface="メイリオ" pitchFamily="50" charset="-128"/>
                <a:cs typeface="メイリオ" pitchFamily="50" charset="-128"/>
              </a:rPr>
              <a:t> (1)</a:t>
            </a:r>
            <a:r>
              <a:rPr lang="ja-JP" altLang="en-US" sz="1200" b="1" dirty="0" smtClean="0">
                <a:solidFill>
                  <a:srgbClr val="000000"/>
                </a:solidFill>
                <a:latin typeface="メイリオ" pitchFamily="50" charset="-128"/>
                <a:ea typeface="メイリオ" pitchFamily="50" charset="-128"/>
                <a:cs typeface="メイリオ" pitchFamily="50" charset="-128"/>
              </a:rPr>
              <a:t> 対応要領／対応指針の位置付け及び作成手続き</a:t>
            </a:r>
            <a:endParaRPr lang="en-US" altLang="ja-JP" sz="1200" b="1" dirty="0" smtClean="0">
              <a:solidFill>
                <a:srgbClr val="000000"/>
              </a:solidFill>
              <a:latin typeface="メイリオ" pitchFamily="50" charset="-128"/>
              <a:ea typeface="メイリオ" pitchFamily="50" charset="-128"/>
              <a:cs typeface="メイリオ" pitchFamily="50" charset="-128"/>
            </a:endParaRPr>
          </a:p>
          <a:p>
            <a:pPr>
              <a:spcBef>
                <a:spcPts val="200"/>
              </a:spcBef>
              <a:defRPr/>
            </a:pPr>
            <a:r>
              <a:rPr lang="en-US" altLang="ja-JP" sz="1200" b="1" dirty="0" smtClean="0">
                <a:solidFill>
                  <a:srgbClr val="000000"/>
                </a:solidFill>
                <a:latin typeface="メイリオ" pitchFamily="50" charset="-128"/>
                <a:ea typeface="メイリオ" pitchFamily="50" charset="-128"/>
                <a:cs typeface="メイリオ" pitchFamily="50" charset="-128"/>
              </a:rPr>
              <a:t> (2) </a:t>
            </a:r>
            <a:r>
              <a:rPr lang="ja-JP" altLang="en-US" sz="1200" b="1" dirty="0" smtClean="0">
                <a:solidFill>
                  <a:srgbClr val="000000"/>
                </a:solidFill>
                <a:latin typeface="メイリオ" pitchFamily="50" charset="-128"/>
                <a:ea typeface="メイリオ" pitchFamily="50" charset="-128"/>
                <a:cs typeface="メイリオ" pitchFamily="50" charset="-128"/>
              </a:rPr>
              <a:t>対応要領／対応指針の記載事項</a:t>
            </a:r>
            <a:endParaRPr lang="en-US" altLang="ja-JP" sz="1200" b="1" dirty="0" smtClean="0">
              <a:solidFill>
                <a:srgbClr val="000000"/>
              </a:solidFill>
              <a:latin typeface="メイリオ" pitchFamily="50" charset="-128"/>
              <a:ea typeface="メイリオ" pitchFamily="50" charset="-128"/>
              <a:cs typeface="メイリオ" pitchFamily="50" charset="-128"/>
            </a:endParaRPr>
          </a:p>
          <a:p>
            <a:pPr algn="dist">
              <a:spcBef>
                <a:spcPts val="600"/>
              </a:spcBef>
              <a:defRPr/>
            </a:pPr>
            <a:r>
              <a:rPr lang="ja-JP" altLang="en-US" sz="1200" b="1" u="sng"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３ 地方公共団体等における対応要領に関する事項</a:t>
            </a:r>
            <a:r>
              <a:rPr lang="en-US" altLang="ja-JP" sz="1100" b="1" u="sng"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u="sng"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対応要領のみ</a:t>
            </a:r>
            <a:r>
              <a:rPr lang="en-US" altLang="ja-JP" sz="1100" b="1" u="sng"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a:p>
            <a:pPr>
              <a:spcBef>
                <a:spcPts val="600"/>
              </a:spcBef>
              <a:defRPr/>
            </a:pPr>
            <a:r>
              <a:rPr lang="ja-JP" altLang="en-US" sz="1200" b="1" u="sng"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３</a:t>
            </a:r>
            <a:r>
              <a:rPr lang="en-US" altLang="ja-JP" sz="1200" b="1" u="sng"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u="sng"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主務大臣による行政措置</a:t>
            </a:r>
            <a:r>
              <a:rPr lang="en-US" altLang="ja-JP" sz="1100" b="1" u="sng"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u="sng"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対応指針のみ</a:t>
            </a:r>
            <a:r>
              <a:rPr lang="en-US" altLang="ja-JP" sz="1100" b="1" u="sng"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b="1" u="sng"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2759743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95786" y="277956"/>
            <a:ext cx="9137734" cy="1139825"/>
          </a:xfrm>
        </p:spPr>
        <p:txBody>
          <a:bodyPr/>
          <a:lstStyle/>
          <a:p>
            <a:r>
              <a:rPr kumimoji="1" lang="ja-JP" altLang="en-US" dirty="0" smtClean="0"/>
              <a:t>障害者差別解消法と障害者雇用促進法</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障害者差別解消法と雇用促進法の差別禁止規定関連条文比較→表参照</a:t>
            </a:r>
            <a:br>
              <a:rPr kumimoji="1" lang="ja-JP" altLang="en-US" dirty="0" smtClean="0"/>
            </a:br>
            <a:endParaRPr kumimoji="1" lang="ja-JP" altLang="en-US" dirty="0" smtClean="0"/>
          </a:p>
          <a:p>
            <a:r>
              <a:rPr lang="ja-JP" altLang="en-US" dirty="0" smtClean="0"/>
              <a:t>◎</a:t>
            </a:r>
            <a:r>
              <a:rPr lang="ja-JP" altLang="en-US" dirty="0" smtClean="0">
                <a:solidFill>
                  <a:srgbClr val="3333CC"/>
                </a:solidFill>
              </a:rPr>
              <a:t>障害者の定義</a:t>
            </a:r>
          </a:p>
          <a:p>
            <a:r>
              <a:rPr kumimoji="1" lang="ja-JP" altLang="en-US" dirty="0" smtClean="0"/>
              <a:t>◎</a:t>
            </a:r>
            <a:r>
              <a:rPr lang="ja-JP" altLang="en-US" dirty="0">
                <a:solidFill>
                  <a:srgbClr val="3333CC"/>
                </a:solidFill>
              </a:rPr>
              <a:t>差別的取り扱い</a:t>
            </a:r>
          </a:p>
          <a:p>
            <a:r>
              <a:rPr lang="ja-JP" altLang="en-US" dirty="0" smtClean="0"/>
              <a:t>◎</a:t>
            </a:r>
            <a:r>
              <a:rPr lang="ja-JP" altLang="en-US" dirty="0">
                <a:solidFill>
                  <a:srgbClr val="3333CC"/>
                </a:solidFill>
              </a:rPr>
              <a:t>合理的配慮</a:t>
            </a:r>
          </a:p>
          <a:p>
            <a:r>
              <a:rPr kumimoji="1" lang="ja-JP" altLang="en-US" dirty="0" smtClean="0"/>
              <a:t>◎</a:t>
            </a:r>
            <a:r>
              <a:rPr lang="ja-JP" altLang="en-US" dirty="0">
                <a:solidFill>
                  <a:srgbClr val="3333CC"/>
                </a:solidFill>
              </a:rPr>
              <a:t>相談体制、紛争解決</a:t>
            </a:r>
          </a:p>
        </p:txBody>
      </p:sp>
    </p:spTree>
    <p:extLst>
      <p:ext uri="{BB962C8B-B14F-4D97-AF65-F5344CB8AC3E}">
        <p14:creationId xmlns:p14="http://schemas.microsoft.com/office/powerpoint/2010/main" val="960267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2011363"/>
            <a:ext cx="9906000" cy="4657725"/>
          </a:xfrm>
          <a:prstGeom prst="rect">
            <a:avLst/>
          </a:prstGeom>
          <a:solidFill>
            <a:schemeClr val="accent2">
              <a:lumMod val="20000"/>
              <a:lumOff val="80000"/>
            </a:schemeClr>
          </a:solidFill>
          <a:ln w="1905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prstClr val="white"/>
              </a:solidFill>
              <a:latin typeface="メイリオ" pitchFamily="50" charset="-128"/>
              <a:ea typeface="メイリオ" pitchFamily="50" charset="-128"/>
              <a:cs typeface="メイリオ" pitchFamily="50" charset="-128"/>
            </a:endParaRPr>
          </a:p>
        </p:txBody>
      </p:sp>
      <p:sp>
        <p:nvSpPr>
          <p:cNvPr id="38" name="テキスト ボックス 37"/>
          <p:cNvSpPr txBox="1"/>
          <p:nvPr/>
        </p:nvSpPr>
        <p:spPr>
          <a:xfrm>
            <a:off x="0" y="3175"/>
            <a:ext cx="9906000" cy="354013"/>
          </a:xfrm>
          <a:prstGeom prst="rect">
            <a:avLst/>
          </a:prstGeom>
          <a:noFill/>
        </p:spPr>
        <p:txBody>
          <a:bodyPr>
            <a:spAutoFit/>
          </a:bodyPr>
          <a:lstStyle/>
          <a:p>
            <a:pPr algn="ctr" fontAlgn="auto">
              <a:spcBef>
                <a:spcPts val="0"/>
              </a:spcBef>
              <a:spcAft>
                <a:spcPts val="0"/>
              </a:spcAft>
              <a:defRPr/>
            </a:pPr>
            <a:r>
              <a:rPr lang="ja-JP" altLang="en-US" sz="1700" b="1" dirty="0">
                <a:solidFill>
                  <a:prstClr val="black"/>
                </a:solidFill>
                <a:latin typeface="メイリオ" pitchFamily="50" charset="-128"/>
                <a:ea typeface="メイリオ" pitchFamily="50" charset="-128"/>
                <a:cs typeface="メイリオ" pitchFamily="50" charset="-128"/>
              </a:rPr>
              <a:t>障害を理由とする差別の解消の推進に関する法律（障害者差別解消法</a:t>
            </a:r>
            <a:r>
              <a:rPr lang="ja-JP" altLang="en-US" sz="1050" b="1" dirty="0">
                <a:solidFill>
                  <a:prstClr val="black"/>
                </a:solidFill>
                <a:latin typeface="メイリオ" pitchFamily="50" charset="-128"/>
                <a:ea typeface="メイリオ" pitchFamily="50" charset="-128"/>
                <a:cs typeface="メイリオ" pitchFamily="50" charset="-128"/>
              </a:rPr>
              <a:t>＜平成２５年法律第６５号＞</a:t>
            </a:r>
            <a:r>
              <a:rPr lang="ja-JP" altLang="en-US" sz="1700" b="1" dirty="0">
                <a:solidFill>
                  <a:prstClr val="black"/>
                </a:solidFill>
                <a:latin typeface="メイリオ" pitchFamily="50" charset="-128"/>
                <a:ea typeface="メイリオ" pitchFamily="50" charset="-128"/>
                <a:cs typeface="メイリオ" pitchFamily="50" charset="-128"/>
              </a:rPr>
              <a:t>）の概要</a:t>
            </a:r>
          </a:p>
        </p:txBody>
      </p:sp>
      <p:sp>
        <p:nvSpPr>
          <p:cNvPr id="4" name="正方形/長方形 3"/>
          <p:cNvSpPr/>
          <p:nvPr/>
        </p:nvSpPr>
        <p:spPr>
          <a:xfrm>
            <a:off x="1589088" y="333375"/>
            <a:ext cx="8316912" cy="1511300"/>
          </a:xfrm>
          <a:prstGeom prst="rect">
            <a:avLst/>
          </a:prstGeom>
          <a:solidFill>
            <a:schemeClr val="accent1">
              <a:lumMod val="20000"/>
              <a:lumOff val="80000"/>
            </a:schemeClr>
          </a:solidFill>
          <a:ln w="254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prstClr val="white"/>
              </a:solidFill>
              <a:latin typeface="メイリオ" pitchFamily="50" charset="-128"/>
              <a:ea typeface="メイリオ" pitchFamily="50" charset="-128"/>
              <a:cs typeface="メイリオ" pitchFamily="50" charset="-128"/>
            </a:endParaRPr>
          </a:p>
        </p:txBody>
      </p:sp>
      <p:sp>
        <p:nvSpPr>
          <p:cNvPr id="6" name="正方形/長方形 5"/>
          <p:cNvSpPr/>
          <p:nvPr/>
        </p:nvSpPr>
        <p:spPr>
          <a:xfrm>
            <a:off x="1536700" y="333375"/>
            <a:ext cx="2535238" cy="1511300"/>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prstClr val="white"/>
              </a:solidFill>
              <a:latin typeface="メイリオ" pitchFamily="50" charset="-128"/>
              <a:ea typeface="メイリオ" pitchFamily="50" charset="-128"/>
              <a:cs typeface="メイリオ" pitchFamily="50" charset="-128"/>
            </a:endParaRPr>
          </a:p>
        </p:txBody>
      </p:sp>
      <p:sp>
        <p:nvSpPr>
          <p:cNvPr id="8" name="正方形/長方形 7"/>
          <p:cNvSpPr/>
          <p:nvPr/>
        </p:nvSpPr>
        <p:spPr>
          <a:xfrm>
            <a:off x="4071938" y="333375"/>
            <a:ext cx="3041650" cy="1511300"/>
          </a:xfrm>
          <a:prstGeom prst="rect">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prstClr val="white"/>
              </a:solidFill>
              <a:latin typeface="メイリオ" pitchFamily="50" charset="-128"/>
              <a:ea typeface="メイリオ" pitchFamily="50" charset="-128"/>
              <a:cs typeface="メイリオ" pitchFamily="50" charset="-128"/>
            </a:endParaRPr>
          </a:p>
        </p:txBody>
      </p:sp>
      <p:sp>
        <p:nvSpPr>
          <p:cNvPr id="5" name="正方形/長方形 4"/>
          <p:cNvSpPr/>
          <p:nvPr/>
        </p:nvSpPr>
        <p:spPr>
          <a:xfrm>
            <a:off x="0" y="333375"/>
            <a:ext cx="1527175" cy="1511300"/>
          </a:xfrm>
          <a:prstGeom prst="rect">
            <a:avLst/>
          </a:prstGeom>
          <a:solidFill>
            <a:schemeClr val="accent1">
              <a:lumMod val="60000"/>
              <a:lumOff val="4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solidFill>
                <a:prstClr val="white"/>
              </a:solidFill>
              <a:latin typeface="メイリオ" pitchFamily="50" charset="-128"/>
              <a:ea typeface="メイリオ" pitchFamily="50" charset="-128"/>
              <a:cs typeface="メイリオ" pitchFamily="50" charset="-128"/>
            </a:endParaRPr>
          </a:p>
        </p:txBody>
      </p:sp>
      <p:sp>
        <p:nvSpPr>
          <p:cNvPr id="92168" name="テキスト ボックス 21"/>
          <p:cNvSpPr txBox="1">
            <a:spLocks noChangeArrowheads="1"/>
          </p:cNvSpPr>
          <p:nvPr/>
        </p:nvSpPr>
        <p:spPr bwMode="auto">
          <a:xfrm>
            <a:off x="0" y="522288"/>
            <a:ext cx="1527175" cy="112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1400" smtClean="0">
                <a:solidFill>
                  <a:srgbClr val="000000"/>
                </a:solidFill>
                <a:latin typeface="メイリオ" pitchFamily="50" charset="-128"/>
                <a:ea typeface="メイリオ" pitchFamily="50" charset="-128"/>
                <a:cs typeface="メイリオ" pitchFamily="50" charset="-128"/>
              </a:rPr>
              <a:t>障害者基本法</a:t>
            </a:r>
            <a:endParaRPr lang="en-US" altLang="ja-JP" sz="1400" smtClean="0">
              <a:solidFill>
                <a:srgbClr val="000000"/>
              </a:solidFill>
              <a:latin typeface="メイリオ" pitchFamily="50" charset="-128"/>
              <a:ea typeface="メイリオ" pitchFamily="50" charset="-128"/>
              <a:cs typeface="メイリオ" pitchFamily="50" charset="-128"/>
            </a:endParaRPr>
          </a:p>
          <a:p>
            <a:pPr algn="ctr" eaLnBrk="1" hangingPunct="1"/>
            <a:r>
              <a:rPr lang="ja-JP" altLang="en-US" sz="1400" smtClean="0">
                <a:solidFill>
                  <a:srgbClr val="000000"/>
                </a:solidFill>
                <a:latin typeface="メイリオ" pitchFamily="50" charset="-128"/>
                <a:ea typeface="メイリオ" pitchFamily="50" charset="-128"/>
                <a:cs typeface="メイリオ" pitchFamily="50" charset="-128"/>
              </a:rPr>
              <a:t>第４条</a:t>
            </a:r>
            <a:endParaRPr lang="en-US" altLang="ja-JP" sz="1400" smtClean="0">
              <a:solidFill>
                <a:srgbClr val="000000"/>
              </a:solidFill>
              <a:latin typeface="メイリオ" pitchFamily="50" charset="-128"/>
              <a:ea typeface="メイリオ" pitchFamily="50" charset="-128"/>
              <a:cs typeface="メイリオ" pitchFamily="50" charset="-128"/>
            </a:endParaRPr>
          </a:p>
          <a:p>
            <a:pPr algn="ctr" eaLnBrk="1" hangingPunct="1"/>
            <a:endParaRPr lang="en-US" altLang="ja-JP" sz="1300" smtClean="0">
              <a:solidFill>
                <a:srgbClr val="000000"/>
              </a:solidFill>
              <a:latin typeface="メイリオ" pitchFamily="50" charset="-128"/>
              <a:ea typeface="メイリオ" pitchFamily="50" charset="-128"/>
              <a:cs typeface="メイリオ" pitchFamily="50" charset="-128"/>
            </a:endParaRPr>
          </a:p>
          <a:p>
            <a:pPr algn="ctr" eaLnBrk="1" hangingPunct="1"/>
            <a:r>
              <a:rPr lang="ja-JP" altLang="en-US" sz="1300" smtClean="0">
                <a:solidFill>
                  <a:srgbClr val="000000"/>
                </a:solidFill>
                <a:latin typeface="メイリオ" pitchFamily="50" charset="-128"/>
                <a:ea typeface="メイリオ" pitchFamily="50" charset="-128"/>
                <a:cs typeface="メイリオ" pitchFamily="50" charset="-128"/>
              </a:rPr>
              <a:t>基本原則</a:t>
            </a:r>
            <a:endParaRPr lang="en-US" altLang="ja-JP" sz="1300" smtClean="0">
              <a:solidFill>
                <a:srgbClr val="000000"/>
              </a:solidFill>
              <a:latin typeface="メイリオ" pitchFamily="50" charset="-128"/>
              <a:ea typeface="メイリオ" pitchFamily="50" charset="-128"/>
              <a:cs typeface="メイリオ" pitchFamily="50" charset="-128"/>
            </a:endParaRPr>
          </a:p>
          <a:p>
            <a:pPr algn="ctr" eaLnBrk="1" hangingPunct="1"/>
            <a:r>
              <a:rPr lang="ja-JP" altLang="en-US" sz="1300" smtClean="0">
                <a:solidFill>
                  <a:srgbClr val="000000"/>
                </a:solidFill>
                <a:latin typeface="メイリオ" pitchFamily="50" charset="-128"/>
                <a:ea typeface="メイリオ" pitchFamily="50" charset="-128"/>
                <a:cs typeface="メイリオ" pitchFamily="50" charset="-128"/>
              </a:rPr>
              <a:t>差別の禁止</a:t>
            </a:r>
          </a:p>
        </p:txBody>
      </p:sp>
      <p:sp>
        <p:nvSpPr>
          <p:cNvPr id="92169" name="テキスト ボックス 22"/>
          <p:cNvSpPr txBox="1">
            <a:spLocks noChangeArrowheads="1"/>
          </p:cNvSpPr>
          <p:nvPr/>
        </p:nvSpPr>
        <p:spPr bwMode="auto">
          <a:xfrm>
            <a:off x="1611313" y="333375"/>
            <a:ext cx="2652712" cy="69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300" smtClean="0">
                <a:solidFill>
                  <a:srgbClr val="000000"/>
                </a:solidFill>
                <a:latin typeface="メイリオ" pitchFamily="50" charset="-128"/>
                <a:ea typeface="メイリオ" pitchFamily="50" charset="-128"/>
                <a:cs typeface="メイリオ" pitchFamily="50" charset="-128"/>
              </a:rPr>
              <a:t>第１項：障害を理由とする</a:t>
            </a:r>
            <a:endParaRPr lang="en-US" altLang="ja-JP" sz="1300" smtClean="0">
              <a:solidFill>
                <a:srgbClr val="000000"/>
              </a:solidFill>
              <a:latin typeface="メイリオ" pitchFamily="50" charset="-128"/>
              <a:ea typeface="メイリオ" pitchFamily="50" charset="-128"/>
              <a:cs typeface="メイリオ" pitchFamily="50" charset="-128"/>
            </a:endParaRPr>
          </a:p>
          <a:p>
            <a:pPr eaLnBrk="1" hangingPunct="1"/>
            <a:r>
              <a:rPr lang="ja-JP" altLang="en-US" sz="1300" smtClean="0">
                <a:solidFill>
                  <a:srgbClr val="000000"/>
                </a:solidFill>
                <a:latin typeface="メイリオ" pitchFamily="50" charset="-128"/>
                <a:ea typeface="メイリオ" pitchFamily="50" charset="-128"/>
                <a:cs typeface="メイリオ" pitchFamily="50" charset="-128"/>
              </a:rPr>
              <a:t>　　　　差別等の権利侵害</a:t>
            </a:r>
            <a:endParaRPr lang="en-US" altLang="ja-JP" sz="1300" smtClean="0">
              <a:solidFill>
                <a:srgbClr val="000000"/>
              </a:solidFill>
              <a:latin typeface="メイリオ" pitchFamily="50" charset="-128"/>
              <a:ea typeface="メイリオ" pitchFamily="50" charset="-128"/>
              <a:cs typeface="メイリオ" pitchFamily="50" charset="-128"/>
            </a:endParaRPr>
          </a:p>
          <a:p>
            <a:pPr eaLnBrk="1" hangingPunct="1"/>
            <a:r>
              <a:rPr lang="en-US" altLang="ja-JP" sz="1300" smtClean="0">
                <a:solidFill>
                  <a:srgbClr val="000000"/>
                </a:solidFill>
                <a:latin typeface="メイリオ" pitchFamily="50" charset="-128"/>
                <a:ea typeface="メイリオ" pitchFamily="50" charset="-128"/>
                <a:cs typeface="メイリオ" pitchFamily="50" charset="-128"/>
              </a:rPr>
              <a:t>            </a:t>
            </a:r>
            <a:r>
              <a:rPr lang="ja-JP" altLang="en-US" sz="1300" smtClean="0">
                <a:solidFill>
                  <a:srgbClr val="000000"/>
                </a:solidFill>
                <a:latin typeface="メイリオ" pitchFamily="50" charset="-128"/>
                <a:ea typeface="メイリオ" pitchFamily="50" charset="-128"/>
                <a:cs typeface="メイリオ" pitchFamily="50" charset="-128"/>
              </a:rPr>
              <a:t>行為の禁止</a:t>
            </a:r>
            <a:endParaRPr lang="en-US" altLang="ja-JP" sz="1300" smtClean="0">
              <a:solidFill>
                <a:srgbClr val="000000"/>
              </a:solidFill>
              <a:latin typeface="メイリオ" pitchFamily="50" charset="-128"/>
              <a:ea typeface="メイリオ" pitchFamily="50" charset="-128"/>
              <a:cs typeface="メイリオ" pitchFamily="50" charset="-128"/>
            </a:endParaRPr>
          </a:p>
        </p:txBody>
      </p:sp>
      <p:sp>
        <p:nvSpPr>
          <p:cNvPr id="92170" name="テキスト ボックス 23"/>
          <p:cNvSpPr txBox="1">
            <a:spLocks noChangeArrowheads="1"/>
          </p:cNvSpPr>
          <p:nvPr/>
        </p:nvSpPr>
        <p:spPr bwMode="auto">
          <a:xfrm>
            <a:off x="4071938" y="344488"/>
            <a:ext cx="31194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300" smtClean="0">
                <a:solidFill>
                  <a:srgbClr val="000000"/>
                </a:solidFill>
                <a:latin typeface="メイリオ" pitchFamily="50" charset="-128"/>
                <a:ea typeface="メイリオ" pitchFamily="50" charset="-128"/>
                <a:cs typeface="メイリオ" pitchFamily="50" charset="-128"/>
              </a:rPr>
              <a:t>第</a:t>
            </a:r>
            <a:r>
              <a:rPr lang="en-US" altLang="ja-JP" sz="1300" smtClean="0">
                <a:solidFill>
                  <a:srgbClr val="000000"/>
                </a:solidFill>
                <a:latin typeface="メイリオ" pitchFamily="50" charset="-128"/>
                <a:ea typeface="メイリオ" pitchFamily="50" charset="-128"/>
                <a:cs typeface="メイリオ" pitchFamily="50" charset="-128"/>
              </a:rPr>
              <a:t>2</a:t>
            </a:r>
            <a:r>
              <a:rPr lang="ja-JP" altLang="en-US" sz="1300" smtClean="0">
                <a:solidFill>
                  <a:srgbClr val="000000"/>
                </a:solidFill>
                <a:latin typeface="メイリオ" pitchFamily="50" charset="-128"/>
                <a:ea typeface="メイリオ" pitchFamily="50" charset="-128"/>
                <a:cs typeface="メイリオ" pitchFamily="50" charset="-128"/>
              </a:rPr>
              <a:t>項：社会的障壁の除去を怠る</a:t>
            </a:r>
            <a:endParaRPr lang="en-US" altLang="ja-JP" sz="1300" smtClean="0">
              <a:solidFill>
                <a:srgbClr val="000000"/>
              </a:solidFill>
              <a:latin typeface="メイリオ" pitchFamily="50" charset="-128"/>
              <a:ea typeface="メイリオ" pitchFamily="50" charset="-128"/>
              <a:cs typeface="メイリオ" pitchFamily="50" charset="-128"/>
            </a:endParaRPr>
          </a:p>
          <a:p>
            <a:pPr eaLnBrk="1" hangingPunct="1"/>
            <a:r>
              <a:rPr lang="ja-JP" altLang="en-US" sz="1300" smtClean="0">
                <a:solidFill>
                  <a:srgbClr val="000000"/>
                </a:solidFill>
                <a:latin typeface="メイリオ" pitchFamily="50" charset="-128"/>
                <a:ea typeface="メイリオ" pitchFamily="50" charset="-128"/>
                <a:cs typeface="メイリオ" pitchFamily="50" charset="-128"/>
              </a:rPr>
              <a:t>　　　  ことによる権利侵害の防止</a:t>
            </a:r>
            <a:endParaRPr lang="en-US" altLang="ja-JP" sz="1300" smtClean="0">
              <a:solidFill>
                <a:srgbClr val="000000"/>
              </a:solidFill>
              <a:latin typeface="メイリオ" pitchFamily="50" charset="-128"/>
              <a:ea typeface="メイリオ" pitchFamily="50" charset="-128"/>
              <a:cs typeface="メイリオ" pitchFamily="50" charset="-128"/>
            </a:endParaRPr>
          </a:p>
        </p:txBody>
      </p:sp>
      <p:sp>
        <p:nvSpPr>
          <p:cNvPr id="92171" name="テキスト ボックス 24"/>
          <p:cNvSpPr txBox="1">
            <a:spLocks noChangeArrowheads="1"/>
          </p:cNvSpPr>
          <p:nvPr/>
        </p:nvSpPr>
        <p:spPr bwMode="auto">
          <a:xfrm>
            <a:off x="7151688" y="333375"/>
            <a:ext cx="2754312"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300" smtClean="0">
                <a:solidFill>
                  <a:srgbClr val="000000"/>
                </a:solidFill>
                <a:latin typeface="メイリオ" pitchFamily="50" charset="-128"/>
                <a:ea typeface="メイリオ" pitchFamily="50" charset="-128"/>
                <a:cs typeface="メイリオ" pitchFamily="50" charset="-128"/>
              </a:rPr>
              <a:t>第</a:t>
            </a:r>
            <a:r>
              <a:rPr lang="en-US" altLang="ja-JP" sz="1300" smtClean="0">
                <a:solidFill>
                  <a:srgbClr val="000000"/>
                </a:solidFill>
                <a:latin typeface="メイリオ" pitchFamily="50" charset="-128"/>
                <a:ea typeface="メイリオ" pitchFamily="50" charset="-128"/>
                <a:cs typeface="メイリオ" pitchFamily="50" charset="-128"/>
              </a:rPr>
              <a:t>3</a:t>
            </a:r>
            <a:r>
              <a:rPr lang="ja-JP" altLang="en-US" sz="1300" smtClean="0">
                <a:solidFill>
                  <a:srgbClr val="000000"/>
                </a:solidFill>
                <a:latin typeface="メイリオ" pitchFamily="50" charset="-128"/>
                <a:ea typeface="メイリオ" pitchFamily="50" charset="-128"/>
                <a:cs typeface="メイリオ" pitchFamily="50" charset="-128"/>
              </a:rPr>
              <a:t>項：国による啓発・知識の</a:t>
            </a:r>
            <a:endParaRPr lang="en-US" altLang="ja-JP" sz="1300" smtClean="0">
              <a:solidFill>
                <a:srgbClr val="000000"/>
              </a:solidFill>
              <a:latin typeface="メイリオ" pitchFamily="50" charset="-128"/>
              <a:ea typeface="メイリオ" pitchFamily="50" charset="-128"/>
              <a:cs typeface="メイリオ" pitchFamily="50" charset="-128"/>
            </a:endParaRPr>
          </a:p>
          <a:p>
            <a:pPr eaLnBrk="1" hangingPunct="1"/>
            <a:r>
              <a:rPr lang="ja-JP" altLang="en-US" sz="1300" smtClean="0">
                <a:solidFill>
                  <a:srgbClr val="000000"/>
                </a:solidFill>
                <a:latin typeface="メイリオ" pitchFamily="50" charset="-128"/>
                <a:ea typeface="メイリオ" pitchFamily="50" charset="-128"/>
                <a:cs typeface="メイリオ" pitchFamily="50" charset="-128"/>
              </a:rPr>
              <a:t>　　　  普及を図るための取組</a:t>
            </a:r>
            <a:endParaRPr lang="en-US" altLang="ja-JP" sz="1300" smtClean="0">
              <a:solidFill>
                <a:srgbClr val="000000"/>
              </a:solidFill>
              <a:latin typeface="メイリオ" pitchFamily="50" charset="-128"/>
              <a:ea typeface="メイリオ" pitchFamily="50" charset="-128"/>
              <a:cs typeface="メイリオ" pitchFamily="50" charset="-128"/>
            </a:endParaRPr>
          </a:p>
        </p:txBody>
      </p:sp>
      <p:sp>
        <p:nvSpPr>
          <p:cNvPr id="26" name="大かっこ 25"/>
          <p:cNvSpPr/>
          <p:nvPr/>
        </p:nvSpPr>
        <p:spPr>
          <a:xfrm>
            <a:off x="1730375" y="1054100"/>
            <a:ext cx="2263775" cy="735013"/>
          </a:xfrm>
          <a:prstGeom prst="bracketPair">
            <a:avLst>
              <a:gd name="adj" fmla="val 7018"/>
            </a:avLst>
          </a:prstGeom>
        </p:spPr>
        <p:style>
          <a:lnRef idx="1">
            <a:schemeClr val="accent1"/>
          </a:lnRef>
          <a:fillRef idx="0">
            <a:schemeClr val="accent1"/>
          </a:fillRef>
          <a:effectRef idx="0">
            <a:schemeClr val="accent1"/>
          </a:effectRef>
          <a:fontRef idx="minor">
            <a:schemeClr val="tx1"/>
          </a:fontRef>
        </p:style>
        <p:txBody>
          <a:bodyPr anchor="ctr">
            <a:spAutoFit/>
          </a:bodyPr>
          <a:lstStyle/>
          <a:p>
            <a:pPr fontAlgn="auto">
              <a:spcBef>
                <a:spcPts val="0"/>
              </a:spcBef>
              <a:spcAft>
                <a:spcPts val="0"/>
              </a:spcAft>
              <a:defRPr/>
            </a:pPr>
            <a:r>
              <a:rPr lang="ja-JP" altLang="en-US" sz="1000" dirty="0">
                <a:solidFill>
                  <a:prstClr val="black"/>
                </a:solidFill>
                <a:latin typeface="メイリオ" pitchFamily="50" charset="-128"/>
                <a:ea typeface="メイリオ" pitchFamily="50" charset="-128"/>
                <a:cs typeface="メイリオ" pitchFamily="50" charset="-128"/>
              </a:rPr>
              <a:t>何人も、障害者に対して、障害を理由として、差別することその他の権利利益を侵害する行為をしてはならない。 </a:t>
            </a:r>
          </a:p>
        </p:txBody>
      </p:sp>
      <p:sp>
        <p:nvSpPr>
          <p:cNvPr id="34" name="大かっこ 33"/>
          <p:cNvSpPr/>
          <p:nvPr/>
        </p:nvSpPr>
        <p:spPr>
          <a:xfrm>
            <a:off x="4149725" y="768350"/>
            <a:ext cx="2890838" cy="1054100"/>
          </a:xfrm>
          <a:prstGeom prst="bracketPair">
            <a:avLst>
              <a:gd name="adj" fmla="val 7018"/>
            </a:avLst>
          </a:prstGeom>
        </p:spPr>
        <p:style>
          <a:lnRef idx="1">
            <a:schemeClr val="accent1"/>
          </a:lnRef>
          <a:fillRef idx="0">
            <a:schemeClr val="accent1"/>
          </a:fillRef>
          <a:effectRef idx="0">
            <a:schemeClr val="accent1"/>
          </a:effectRef>
          <a:fontRef idx="minor">
            <a:schemeClr val="tx1"/>
          </a:fontRef>
        </p:style>
        <p:txBody>
          <a:bodyPr anchor="ctr">
            <a:spAutoFit/>
          </a:bodyPr>
          <a:lstStyle/>
          <a:p>
            <a:pPr fontAlgn="auto">
              <a:spcBef>
                <a:spcPts val="0"/>
              </a:spcBef>
              <a:spcAft>
                <a:spcPts val="0"/>
              </a:spcAft>
              <a:defRPr/>
            </a:pPr>
            <a:r>
              <a:rPr lang="ja-JP" altLang="en-US" sz="1000" dirty="0">
                <a:solidFill>
                  <a:prstClr val="black"/>
                </a:solidFill>
                <a:latin typeface="メイリオ" pitchFamily="50" charset="-128"/>
                <a:ea typeface="メイリオ" pitchFamily="50" charset="-128"/>
                <a:cs typeface="メイリオ" pitchFamily="50" charset="-128"/>
              </a:rPr>
              <a:t>社会的障壁の除去は、それを必要としている障害者が現に存し、かつ、その実施に伴う負担が過重でないときは、それを怠ることに</a:t>
            </a:r>
            <a:r>
              <a:rPr lang="ja-JP" altLang="en-US" sz="1000" dirty="0" err="1">
                <a:solidFill>
                  <a:prstClr val="black"/>
                </a:solidFill>
                <a:latin typeface="メイリオ" pitchFamily="50" charset="-128"/>
                <a:ea typeface="メイリオ" pitchFamily="50" charset="-128"/>
                <a:cs typeface="メイリオ" pitchFamily="50" charset="-128"/>
              </a:rPr>
              <a:t>よつて</a:t>
            </a:r>
            <a:r>
              <a:rPr lang="ja-JP" altLang="en-US" sz="1000" dirty="0">
                <a:solidFill>
                  <a:prstClr val="black"/>
                </a:solidFill>
                <a:latin typeface="メイリオ" pitchFamily="50" charset="-128"/>
                <a:ea typeface="メイリオ" pitchFamily="50" charset="-128"/>
                <a:cs typeface="メイリオ" pitchFamily="50" charset="-128"/>
              </a:rPr>
              <a:t>前項の規定に違反することとならないよう、その実施について必要かつ合理的な配慮がされなければならない。 </a:t>
            </a:r>
          </a:p>
        </p:txBody>
      </p:sp>
      <p:sp>
        <p:nvSpPr>
          <p:cNvPr id="35" name="大かっこ 34"/>
          <p:cNvSpPr/>
          <p:nvPr/>
        </p:nvSpPr>
        <p:spPr>
          <a:xfrm>
            <a:off x="7210425" y="885825"/>
            <a:ext cx="2582863" cy="895350"/>
          </a:xfrm>
          <a:prstGeom prst="bracketPair">
            <a:avLst>
              <a:gd name="adj" fmla="val 7018"/>
            </a:avLst>
          </a:prstGeom>
        </p:spPr>
        <p:style>
          <a:lnRef idx="1">
            <a:schemeClr val="accent1"/>
          </a:lnRef>
          <a:fillRef idx="0">
            <a:schemeClr val="accent1"/>
          </a:fillRef>
          <a:effectRef idx="0">
            <a:schemeClr val="accent1"/>
          </a:effectRef>
          <a:fontRef idx="minor">
            <a:schemeClr val="tx1"/>
          </a:fontRef>
        </p:style>
        <p:txBody>
          <a:bodyPr lIns="72000" rIns="72000" anchor="ctr">
            <a:spAutoFit/>
          </a:bodyPr>
          <a:lstStyle/>
          <a:p>
            <a:pPr fontAlgn="auto">
              <a:spcBef>
                <a:spcPts val="0"/>
              </a:spcBef>
              <a:spcAft>
                <a:spcPts val="0"/>
              </a:spcAft>
              <a:defRPr/>
            </a:pPr>
            <a:r>
              <a:rPr lang="ja-JP" altLang="en-US" sz="1000" dirty="0">
                <a:solidFill>
                  <a:prstClr val="black"/>
                </a:solidFill>
                <a:latin typeface="メイリオ" pitchFamily="50" charset="-128"/>
                <a:ea typeface="メイリオ" pitchFamily="50" charset="-128"/>
                <a:cs typeface="メイリオ" pitchFamily="50" charset="-128"/>
              </a:rPr>
              <a:t>国は、第一項の規定に違反する行為の防止に関する啓発及び知識の普及を図るため、当該行為の防止を図るために必要となる情報の収集、整理及び提供を行うものとする。 </a:t>
            </a:r>
          </a:p>
        </p:txBody>
      </p:sp>
      <p:sp>
        <p:nvSpPr>
          <p:cNvPr id="92175" name="テキスト ボックス 1"/>
          <p:cNvSpPr txBox="1">
            <a:spLocks noChangeArrowheads="1"/>
          </p:cNvSpPr>
          <p:nvPr/>
        </p:nvSpPr>
        <p:spPr bwMode="auto">
          <a:xfrm>
            <a:off x="4583113" y="6624638"/>
            <a:ext cx="5322887"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r" eaLnBrk="1" hangingPunct="1"/>
            <a:r>
              <a:rPr lang="ja-JP" altLang="en-US" sz="1200" smtClean="0">
                <a:solidFill>
                  <a:srgbClr val="000000"/>
                </a:solidFill>
                <a:latin typeface="Calibri" pitchFamily="34" charset="0"/>
              </a:rPr>
              <a:t>施行日：平成２８年４月１日（施行後３年を目途に必要な見直し検討）</a:t>
            </a:r>
          </a:p>
        </p:txBody>
      </p:sp>
      <p:sp>
        <p:nvSpPr>
          <p:cNvPr id="7" name="下矢印 6"/>
          <p:cNvSpPr/>
          <p:nvPr/>
        </p:nvSpPr>
        <p:spPr>
          <a:xfrm>
            <a:off x="4611688" y="4306888"/>
            <a:ext cx="873125" cy="201612"/>
          </a:xfrm>
          <a:prstGeom prst="down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prstClr val="white"/>
              </a:solidFill>
            </a:endParaRPr>
          </a:p>
        </p:txBody>
      </p:sp>
      <p:sp>
        <p:nvSpPr>
          <p:cNvPr id="12" name="角丸四角形 11"/>
          <p:cNvSpPr/>
          <p:nvPr/>
        </p:nvSpPr>
        <p:spPr>
          <a:xfrm>
            <a:off x="142875" y="2212975"/>
            <a:ext cx="9593263" cy="2625725"/>
          </a:xfrm>
          <a:prstGeom prst="roundRect">
            <a:avLst>
              <a:gd name="adj" fmla="val 4405"/>
            </a:avLst>
          </a:prstGeom>
          <a:solidFill>
            <a:schemeClr val="accent1">
              <a:lumMod val="40000"/>
              <a:lumOff val="60000"/>
            </a:schemeClr>
          </a:solidFill>
          <a:ln w="317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prstClr val="white"/>
              </a:solidFill>
            </a:endParaRPr>
          </a:p>
        </p:txBody>
      </p:sp>
      <p:sp>
        <p:nvSpPr>
          <p:cNvPr id="54" name="角丸四角形 53"/>
          <p:cNvSpPr/>
          <p:nvPr/>
        </p:nvSpPr>
        <p:spPr>
          <a:xfrm>
            <a:off x="333375" y="3616325"/>
            <a:ext cx="9264650" cy="792163"/>
          </a:xfrm>
          <a:prstGeom prst="roundRect">
            <a:avLst>
              <a:gd name="adj" fmla="val 11902"/>
            </a:avLst>
          </a:prstGeom>
          <a:solidFill>
            <a:schemeClr val="bg1">
              <a:lumMod val="95000"/>
            </a:schemeClr>
          </a:solidFill>
          <a:ln w="1905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spAutoFit/>
          </a:bodyPr>
          <a:lstStyle/>
          <a:p>
            <a:pPr algn="ctr" fontAlgn="auto">
              <a:lnSpc>
                <a:spcPct val="150000"/>
              </a:lnSpc>
              <a:spcBef>
                <a:spcPts val="0"/>
              </a:spcBef>
              <a:spcAft>
                <a:spcPts val="0"/>
              </a:spcAft>
              <a:defRPr/>
            </a:pPr>
            <a:r>
              <a:rPr lang="ja-JP" altLang="en-US" sz="1400" dirty="0">
                <a:solidFill>
                  <a:prstClr val="black"/>
                </a:solidFill>
                <a:latin typeface="メイリオ" pitchFamily="50" charset="-128"/>
                <a:ea typeface="メイリオ" pitchFamily="50" charset="-128"/>
                <a:cs typeface="メイリオ" pitchFamily="50" charset="-128"/>
              </a:rPr>
              <a:t>　　　　　</a:t>
            </a:r>
            <a:endParaRPr lang="en-US" altLang="ja-JP" sz="1400" dirty="0">
              <a:solidFill>
                <a:prstClr val="black"/>
              </a:solidFill>
              <a:latin typeface="メイリオ" pitchFamily="50" charset="-128"/>
              <a:ea typeface="メイリオ" pitchFamily="50" charset="-128"/>
              <a:cs typeface="メイリオ" pitchFamily="50" charset="-128"/>
            </a:endParaRPr>
          </a:p>
        </p:txBody>
      </p:sp>
      <p:sp>
        <p:nvSpPr>
          <p:cNvPr id="72" name="AutoShape 6"/>
          <p:cNvSpPr>
            <a:spLocks noChangeArrowheads="1"/>
          </p:cNvSpPr>
          <p:nvPr/>
        </p:nvSpPr>
        <p:spPr bwMode="auto">
          <a:xfrm>
            <a:off x="4268788" y="3433763"/>
            <a:ext cx="1368425" cy="288925"/>
          </a:xfrm>
          <a:prstGeom prst="roundRect">
            <a:avLst>
              <a:gd name="adj" fmla="val 16667"/>
            </a:avLst>
          </a:prstGeom>
          <a:solidFill>
            <a:schemeClr val="accent6">
              <a:lumMod val="40000"/>
              <a:lumOff val="60000"/>
            </a:schemeClr>
          </a:solidFill>
          <a:ln w="12700">
            <a:solidFill>
              <a:schemeClr val="tx1"/>
            </a:solidFill>
            <a:round/>
            <a:headEnd/>
            <a:tailEnd/>
          </a:ln>
          <a:effectLst/>
        </p:spPr>
        <p:txBody>
          <a:bodyPr anchor="ctr">
            <a:spAutoFit/>
          </a:bodyPr>
          <a:lstStyle/>
          <a:p>
            <a:pPr algn="ctr" fontAlgn="auto">
              <a:spcBef>
                <a:spcPts val="0"/>
              </a:spcBef>
              <a:spcAft>
                <a:spcPts val="0"/>
              </a:spcAft>
              <a:defRPr/>
            </a:pPr>
            <a:endParaRPr lang="ja-JP" altLang="en-US" sz="1600" b="1" dirty="0">
              <a:solidFill>
                <a:prstClr val="black"/>
              </a:solidFill>
              <a:latin typeface="メイリオ" pitchFamily="50" charset="-128"/>
              <a:ea typeface="メイリオ" pitchFamily="50" charset="-128"/>
              <a:cs typeface="メイリオ" pitchFamily="50" charset="-128"/>
            </a:endParaRPr>
          </a:p>
        </p:txBody>
      </p:sp>
      <p:grpSp>
        <p:nvGrpSpPr>
          <p:cNvPr id="92180" name="グループ化 14"/>
          <p:cNvGrpSpPr>
            <a:grpSpLocks/>
          </p:cNvGrpSpPr>
          <p:nvPr/>
        </p:nvGrpSpPr>
        <p:grpSpPr bwMode="auto">
          <a:xfrm>
            <a:off x="3297238" y="1825625"/>
            <a:ext cx="3311525" cy="373063"/>
            <a:chOff x="3296764" y="1825267"/>
            <a:chExt cx="3312472" cy="400295"/>
          </a:xfrm>
        </p:grpSpPr>
        <p:sp>
          <p:nvSpPr>
            <p:cNvPr id="39" name="下矢印 38"/>
            <p:cNvSpPr/>
            <p:nvPr/>
          </p:nvSpPr>
          <p:spPr>
            <a:xfrm>
              <a:off x="3296764" y="1861039"/>
              <a:ext cx="3312472" cy="294684"/>
            </a:xfrm>
            <a:prstGeom prst="downArrow">
              <a:avLst>
                <a:gd name="adj1" fmla="val 50000"/>
                <a:gd name="adj2" fmla="val 62954"/>
              </a:avLst>
            </a:prstGeom>
            <a:gradFill>
              <a:gsLst>
                <a:gs pos="0">
                  <a:schemeClr val="bg1">
                    <a:lumMod val="50000"/>
                  </a:schemeClr>
                </a:gs>
                <a:gs pos="100000">
                  <a:schemeClr val="bg1">
                    <a:lumMod val="8500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prstClr val="white"/>
                </a:solidFill>
              </a:endParaRPr>
            </a:p>
          </p:txBody>
        </p:sp>
        <p:sp>
          <p:nvSpPr>
            <p:cNvPr id="57" name="正方形/長方形 56"/>
            <p:cNvSpPr/>
            <p:nvPr/>
          </p:nvSpPr>
          <p:spPr>
            <a:xfrm>
              <a:off x="4382925" y="1825267"/>
              <a:ext cx="1140151" cy="40029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b="1" dirty="0">
                  <a:solidFill>
                    <a:prstClr val="white"/>
                  </a:solidFill>
                  <a:latin typeface="メイリオ" pitchFamily="50" charset="-128"/>
                  <a:ea typeface="メイリオ" pitchFamily="50" charset="-128"/>
                  <a:cs typeface="メイリオ" pitchFamily="50" charset="-128"/>
                </a:rPr>
                <a:t>具体化</a:t>
              </a:r>
              <a:endParaRPr lang="en-US" altLang="ja-JP" sz="1600" b="1" dirty="0">
                <a:solidFill>
                  <a:prstClr val="white"/>
                </a:solidFill>
                <a:latin typeface="メイリオ" pitchFamily="50" charset="-128"/>
                <a:ea typeface="メイリオ" pitchFamily="50" charset="-128"/>
                <a:cs typeface="メイリオ" pitchFamily="50" charset="-128"/>
              </a:endParaRPr>
            </a:p>
          </p:txBody>
        </p:sp>
      </p:grpSp>
      <p:sp>
        <p:nvSpPr>
          <p:cNvPr id="43" name="角丸四角形 42"/>
          <p:cNvSpPr/>
          <p:nvPr/>
        </p:nvSpPr>
        <p:spPr>
          <a:xfrm>
            <a:off x="157163" y="5054600"/>
            <a:ext cx="9591675" cy="1570038"/>
          </a:xfrm>
          <a:prstGeom prst="roundRect">
            <a:avLst>
              <a:gd name="adj" fmla="val 7931"/>
            </a:avLst>
          </a:prstGeom>
          <a:solidFill>
            <a:schemeClr val="accent1">
              <a:lumMod val="40000"/>
              <a:lumOff val="60000"/>
            </a:schemeClr>
          </a:solidFill>
          <a:ln w="317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prstClr val="white"/>
              </a:solidFill>
            </a:endParaRPr>
          </a:p>
        </p:txBody>
      </p:sp>
      <p:sp>
        <p:nvSpPr>
          <p:cNvPr id="19" name="角丸四角形 18"/>
          <p:cNvSpPr/>
          <p:nvPr/>
        </p:nvSpPr>
        <p:spPr>
          <a:xfrm>
            <a:off x="252413" y="2051050"/>
            <a:ext cx="3260725" cy="32385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prstClr val="white"/>
              </a:solidFill>
            </a:endParaRPr>
          </a:p>
        </p:txBody>
      </p:sp>
      <p:sp>
        <p:nvSpPr>
          <p:cNvPr id="92183" name="テキスト ボックス 17"/>
          <p:cNvSpPr txBox="1">
            <a:spLocks noChangeArrowheads="1"/>
          </p:cNvSpPr>
          <p:nvPr/>
        </p:nvSpPr>
        <p:spPr bwMode="auto">
          <a:xfrm>
            <a:off x="252413" y="2036763"/>
            <a:ext cx="3260725"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700" b="1" smtClean="0">
                <a:solidFill>
                  <a:srgbClr val="000000"/>
                </a:solidFill>
                <a:latin typeface="Calibri" pitchFamily="34" charset="0"/>
              </a:rPr>
              <a:t>Ⅰ</a:t>
            </a:r>
            <a:r>
              <a:rPr lang="ja-JP" altLang="en-US" sz="1700" b="1" smtClean="0">
                <a:solidFill>
                  <a:srgbClr val="000000"/>
                </a:solidFill>
                <a:latin typeface="Calibri" pitchFamily="34" charset="0"/>
              </a:rPr>
              <a:t>．差別を解消するための措置</a:t>
            </a:r>
          </a:p>
        </p:txBody>
      </p:sp>
      <p:sp>
        <p:nvSpPr>
          <p:cNvPr id="48" name="角丸四角形 47"/>
          <p:cNvSpPr/>
          <p:nvPr/>
        </p:nvSpPr>
        <p:spPr>
          <a:xfrm>
            <a:off x="252413" y="4891088"/>
            <a:ext cx="3748087" cy="325437"/>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prstClr val="white"/>
              </a:solidFill>
            </a:endParaRPr>
          </a:p>
        </p:txBody>
      </p:sp>
      <p:sp>
        <p:nvSpPr>
          <p:cNvPr id="92185" name="テキスト ボックス 46"/>
          <p:cNvSpPr txBox="1">
            <a:spLocks noChangeArrowheads="1"/>
          </p:cNvSpPr>
          <p:nvPr/>
        </p:nvSpPr>
        <p:spPr bwMode="auto">
          <a:xfrm>
            <a:off x="252413" y="4868863"/>
            <a:ext cx="38766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b="1" smtClean="0">
                <a:solidFill>
                  <a:srgbClr val="000000"/>
                </a:solidFill>
                <a:latin typeface="Calibri" pitchFamily="34" charset="0"/>
              </a:rPr>
              <a:t>Ⅱ</a:t>
            </a:r>
            <a:r>
              <a:rPr lang="ja-JP" altLang="en-US" b="1" smtClean="0">
                <a:solidFill>
                  <a:srgbClr val="000000"/>
                </a:solidFill>
                <a:latin typeface="Calibri" pitchFamily="34" charset="0"/>
              </a:rPr>
              <a:t>．差別を解消するための支援措置</a:t>
            </a:r>
          </a:p>
        </p:txBody>
      </p:sp>
      <p:sp>
        <p:nvSpPr>
          <p:cNvPr id="49" name="角丸四角形 48"/>
          <p:cNvSpPr/>
          <p:nvPr/>
        </p:nvSpPr>
        <p:spPr>
          <a:xfrm>
            <a:off x="303213" y="2439988"/>
            <a:ext cx="4560887" cy="971550"/>
          </a:xfrm>
          <a:prstGeom prst="roundRect">
            <a:avLst>
              <a:gd name="adj" fmla="val 6890"/>
            </a:avLst>
          </a:prstGeom>
          <a:solidFill>
            <a:schemeClr val="bg1">
              <a:lumMod val="95000"/>
            </a:schemeClr>
          </a:solidFill>
          <a:ln w="1905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anchor="ctr">
            <a:spAutoFit/>
          </a:bodyPr>
          <a:lstStyle/>
          <a:p>
            <a:pPr algn="ctr" fontAlgn="auto">
              <a:spcBef>
                <a:spcPts val="0"/>
              </a:spcBef>
              <a:spcAft>
                <a:spcPts val="0"/>
              </a:spcAft>
              <a:defRPr/>
            </a:pPr>
            <a:r>
              <a:rPr lang="ja-JP" altLang="en-US" sz="1400" b="1" dirty="0">
                <a:solidFill>
                  <a:prstClr val="black"/>
                </a:solidFill>
                <a:latin typeface="メイリオ" pitchFamily="50" charset="-128"/>
                <a:ea typeface="メイリオ" pitchFamily="50" charset="-128"/>
                <a:cs typeface="メイリオ" pitchFamily="50" charset="-128"/>
              </a:rPr>
              <a:t>差別的取扱いの禁止</a:t>
            </a:r>
            <a:endParaRPr lang="en-US" altLang="ja-JP" sz="1400" b="1" dirty="0">
              <a:solidFill>
                <a:prstClr val="black"/>
              </a:solidFill>
              <a:latin typeface="メイリオ" pitchFamily="50" charset="-128"/>
              <a:ea typeface="メイリオ" pitchFamily="50" charset="-128"/>
              <a:cs typeface="メイリオ" pitchFamily="50" charset="-128"/>
            </a:endParaRPr>
          </a:p>
          <a:p>
            <a:pPr algn="ctr" fontAlgn="auto">
              <a:lnSpc>
                <a:spcPct val="150000"/>
              </a:lnSpc>
              <a:spcBef>
                <a:spcPts val="0"/>
              </a:spcBef>
              <a:spcAft>
                <a:spcPts val="0"/>
              </a:spcAft>
              <a:defRPr/>
            </a:pPr>
            <a:endParaRPr lang="en-US" altLang="ja-JP" sz="1400" b="1" dirty="0">
              <a:solidFill>
                <a:prstClr val="black"/>
              </a:solidFill>
              <a:latin typeface="メイリオ" pitchFamily="50" charset="-128"/>
              <a:ea typeface="メイリオ" pitchFamily="50" charset="-128"/>
              <a:cs typeface="メイリオ" pitchFamily="50" charset="-128"/>
            </a:endParaRPr>
          </a:p>
          <a:p>
            <a:pPr algn="ctr" fontAlgn="auto">
              <a:lnSpc>
                <a:spcPct val="150000"/>
              </a:lnSpc>
              <a:spcBef>
                <a:spcPts val="0"/>
              </a:spcBef>
              <a:spcAft>
                <a:spcPts val="0"/>
              </a:spcAft>
              <a:defRPr/>
            </a:pPr>
            <a:endParaRPr lang="en-US" altLang="ja-JP" sz="1400" b="1" dirty="0">
              <a:solidFill>
                <a:prstClr val="black"/>
              </a:solidFill>
              <a:latin typeface="メイリオ" pitchFamily="50" charset="-128"/>
              <a:ea typeface="メイリオ" pitchFamily="50" charset="-128"/>
              <a:cs typeface="メイリオ" pitchFamily="50" charset="-128"/>
            </a:endParaRPr>
          </a:p>
        </p:txBody>
      </p:sp>
      <p:sp>
        <p:nvSpPr>
          <p:cNvPr id="61" name="AutoShape 10"/>
          <p:cNvSpPr>
            <a:spLocks noChangeArrowheads="1"/>
          </p:cNvSpPr>
          <p:nvPr/>
        </p:nvSpPr>
        <p:spPr bwMode="auto">
          <a:xfrm flipH="1">
            <a:off x="631825" y="2771775"/>
            <a:ext cx="2952750" cy="503238"/>
          </a:xfrm>
          <a:prstGeom prst="leftArrowCallout">
            <a:avLst>
              <a:gd name="adj1" fmla="val 18216"/>
              <a:gd name="adj2" fmla="val 25615"/>
              <a:gd name="adj3" fmla="val 43138"/>
              <a:gd name="adj4" fmla="val 79949"/>
            </a:avLst>
          </a:prstGeom>
          <a:solidFill>
            <a:srgbClr val="FFFF99">
              <a:alpha val="54902"/>
            </a:srgbClr>
          </a:solidFill>
          <a:ln w="19050">
            <a:solidFill>
              <a:schemeClr val="tx1">
                <a:lumMod val="50000"/>
                <a:lumOff val="50000"/>
              </a:schemeClr>
            </a:solidFill>
            <a:miter lim="800000"/>
            <a:headEnd/>
            <a:tailEnd/>
          </a:ln>
          <a:effectLst/>
        </p:spPr>
        <p:txBody>
          <a:bodyPr tIns="36000" bIns="36000" anchor="ctr">
            <a:spAutoFit/>
          </a:bodyPr>
          <a:lstStyle/>
          <a:p>
            <a:pPr fontAlgn="auto">
              <a:spcBef>
                <a:spcPts val="0"/>
              </a:spcBef>
              <a:spcAft>
                <a:spcPts val="0"/>
              </a:spcAft>
              <a:defRPr/>
            </a:pPr>
            <a:endParaRPr lang="en-US" altLang="ja-JP" sz="1400" dirty="0">
              <a:solidFill>
                <a:prstClr val="black"/>
              </a:solidFill>
              <a:latin typeface="メイリオ" pitchFamily="50" charset="-128"/>
              <a:ea typeface="メイリオ" pitchFamily="50" charset="-128"/>
              <a:cs typeface="メイリオ" pitchFamily="50" charset="-128"/>
            </a:endParaRPr>
          </a:p>
          <a:p>
            <a:pPr fontAlgn="auto">
              <a:spcBef>
                <a:spcPts val="0"/>
              </a:spcBef>
              <a:spcAft>
                <a:spcPts val="0"/>
              </a:spcAft>
              <a:defRPr/>
            </a:pPr>
            <a:endParaRPr lang="ja-JP" altLang="en-US" sz="1400" dirty="0">
              <a:solidFill>
                <a:prstClr val="black"/>
              </a:solidFill>
              <a:latin typeface="メイリオ" pitchFamily="50" charset="-128"/>
              <a:ea typeface="メイリオ" pitchFamily="50" charset="-128"/>
              <a:cs typeface="メイリオ" pitchFamily="50" charset="-128"/>
            </a:endParaRPr>
          </a:p>
        </p:txBody>
      </p:sp>
      <p:sp>
        <p:nvSpPr>
          <p:cNvPr id="60" name="AutoShape 6"/>
          <p:cNvSpPr>
            <a:spLocks noChangeArrowheads="1"/>
          </p:cNvSpPr>
          <p:nvPr/>
        </p:nvSpPr>
        <p:spPr bwMode="auto">
          <a:xfrm>
            <a:off x="3717925" y="2860675"/>
            <a:ext cx="900113" cy="323850"/>
          </a:xfrm>
          <a:prstGeom prst="roundRect">
            <a:avLst>
              <a:gd name="adj" fmla="val 16667"/>
            </a:avLst>
          </a:prstGeom>
          <a:solidFill>
            <a:schemeClr val="accent6">
              <a:lumMod val="20000"/>
              <a:lumOff val="80000"/>
            </a:schemeClr>
          </a:solidFill>
          <a:ln w="15875">
            <a:solidFill>
              <a:schemeClr val="tx1"/>
            </a:solidFill>
            <a:round/>
            <a:headEnd/>
            <a:tailEnd/>
          </a:ln>
          <a:effectLst/>
        </p:spPr>
        <p:txBody>
          <a:bodyPr anchor="ctr">
            <a:spAutoFit/>
          </a:bodyPr>
          <a:lstStyle/>
          <a:p>
            <a:pPr algn="ctr" fontAlgn="auto">
              <a:spcBef>
                <a:spcPts val="0"/>
              </a:spcBef>
              <a:spcAft>
                <a:spcPts val="0"/>
              </a:spcAft>
              <a:defRPr/>
            </a:pPr>
            <a:endParaRPr lang="ja-JP" altLang="en-US" sz="1400" dirty="0">
              <a:solidFill>
                <a:prstClr val="black"/>
              </a:solidFill>
              <a:latin typeface="メイリオ" pitchFamily="50" charset="-128"/>
              <a:ea typeface="メイリオ" pitchFamily="50" charset="-128"/>
              <a:cs typeface="メイリオ" pitchFamily="50" charset="-128"/>
            </a:endParaRPr>
          </a:p>
        </p:txBody>
      </p:sp>
      <p:sp>
        <p:nvSpPr>
          <p:cNvPr id="50" name="角丸四角形 49"/>
          <p:cNvSpPr/>
          <p:nvPr/>
        </p:nvSpPr>
        <p:spPr>
          <a:xfrm>
            <a:off x="5037138" y="2439988"/>
            <a:ext cx="4560887" cy="971550"/>
          </a:xfrm>
          <a:prstGeom prst="roundRect">
            <a:avLst>
              <a:gd name="adj" fmla="val 6890"/>
            </a:avLst>
          </a:prstGeom>
          <a:solidFill>
            <a:schemeClr val="bg1">
              <a:lumMod val="95000"/>
            </a:schemeClr>
          </a:solidFill>
          <a:ln w="1905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anchor="ctr">
            <a:spAutoFit/>
          </a:bodyPr>
          <a:lstStyle/>
          <a:p>
            <a:pPr algn="ctr" fontAlgn="auto">
              <a:spcBef>
                <a:spcPts val="0"/>
              </a:spcBef>
              <a:spcAft>
                <a:spcPts val="0"/>
              </a:spcAft>
              <a:defRPr/>
            </a:pPr>
            <a:r>
              <a:rPr lang="ja-JP" altLang="en-US" sz="1400" b="1" dirty="0">
                <a:solidFill>
                  <a:prstClr val="black"/>
                </a:solidFill>
                <a:latin typeface="メイリオ" pitchFamily="50" charset="-128"/>
                <a:ea typeface="メイリオ" pitchFamily="50" charset="-128"/>
                <a:cs typeface="メイリオ" pitchFamily="50" charset="-128"/>
              </a:rPr>
              <a:t>合理的配慮の不提供の禁止</a:t>
            </a:r>
            <a:endParaRPr lang="en-US" altLang="ja-JP" sz="1400" b="1" dirty="0">
              <a:solidFill>
                <a:prstClr val="black"/>
              </a:solidFill>
              <a:latin typeface="メイリオ" pitchFamily="50" charset="-128"/>
              <a:ea typeface="メイリオ" pitchFamily="50" charset="-128"/>
              <a:cs typeface="メイリオ" pitchFamily="50" charset="-128"/>
            </a:endParaRPr>
          </a:p>
          <a:p>
            <a:pPr algn="ctr" fontAlgn="auto">
              <a:lnSpc>
                <a:spcPct val="150000"/>
              </a:lnSpc>
              <a:spcBef>
                <a:spcPts val="0"/>
              </a:spcBef>
              <a:spcAft>
                <a:spcPts val="0"/>
              </a:spcAft>
              <a:defRPr/>
            </a:pPr>
            <a:endParaRPr lang="en-US" altLang="ja-JP" sz="1400" b="1" dirty="0">
              <a:solidFill>
                <a:prstClr val="black"/>
              </a:solidFill>
              <a:latin typeface="メイリオ" pitchFamily="50" charset="-128"/>
              <a:ea typeface="メイリオ" pitchFamily="50" charset="-128"/>
              <a:cs typeface="メイリオ" pitchFamily="50" charset="-128"/>
            </a:endParaRPr>
          </a:p>
          <a:p>
            <a:pPr algn="ctr" fontAlgn="auto">
              <a:lnSpc>
                <a:spcPct val="150000"/>
              </a:lnSpc>
              <a:spcBef>
                <a:spcPts val="0"/>
              </a:spcBef>
              <a:spcAft>
                <a:spcPts val="0"/>
              </a:spcAft>
              <a:defRPr/>
            </a:pPr>
            <a:endParaRPr lang="en-US" altLang="ja-JP" sz="1400" b="1" dirty="0">
              <a:solidFill>
                <a:prstClr val="black"/>
              </a:solidFill>
              <a:latin typeface="メイリオ" pitchFamily="50" charset="-128"/>
              <a:ea typeface="メイリオ" pitchFamily="50" charset="-128"/>
              <a:cs typeface="メイリオ" pitchFamily="50" charset="-128"/>
            </a:endParaRPr>
          </a:p>
        </p:txBody>
      </p:sp>
      <p:sp>
        <p:nvSpPr>
          <p:cNvPr id="92190" name="テキスト ボックス 26"/>
          <p:cNvSpPr txBox="1">
            <a:spLocks noChangeArrowheads="1"/>
          </p:cNvSpPr>
          <p:nvPr/>
        </p:nvSpPr>
        <p:spPr bwMode="auto">
          <a:xfrm>
            <a:off x="646113" y="2795588"/>
            <a:ext cx="22685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400" b="1" smtClean="0">
                <a:solidFill>
                  <a:srgbClr val="000000"/>
                </a:solidFill>
                <a:latin typeface="メイリオ" pitchFamily="50" charset="-128"/>
                <a:ea typeface="メイリオ" pitchFamily="50" charset="-128"/>
                <a:cs typeface="メイリオ" pitchFamily="50" charset="-128"/>
              </a:rPr>
              <a:t>国・地方公共団体等</a:t>
            </a:r>
            <a:endParaRPr lang="en-US" altLang="ja-JP" sz="1400" b="1" smtClean="0">
              <a:solidFill>
                <a:srgbClr val="000000"/>
              </a:solidFill>
              <a:latin typeface="メイリオ" pitchFamily="50" charset="-128"/>
              <a:ea typeface="メイリオ" pitchFamily="50" charset="-128"/>
              <a:cs typeface="メイリオ" pitchFamily="50" charset="-128"/>
            </a:endParaRPr>
          </a:p>
          <a:p>
            <a:pPr eaLnBrk="1" hangingPunct="1"/>
            <a:r>
              <a:rPr lang="ja-JP" altLang="en-US" sz="1400" b="1" smtClean="0">
                <a:solidFill>
                  <a:srgbClr val="000000"/>
                </a:solidFill>
                <a:latin typeface="メイリオ" pitchFamily="50" charset="-128"/>
                <a:ea typeface="メイリオ" pitchFamily="50" charset="-128"/>
                <a:cs typeface="メイリオ" pitchFamily="50" charset="-128"/>
              </a:rPr>
              <a:t>民間事業者</a:t>
            </a:r>
          </a:p>
        </p:txBody>
      </p:sp>
      <p:sp>
        <p:nvSpPr>
          <p:cNvPr id="55" name="AutoShape 10"/>
          <p:cNvSpPr>
            <a:spLocks noChangeArrowheads="1"/>
          </p:cNvSpPr>
          <p:nvPr/>
        </p:nvSpPr>
        <p:spPr bwMode="auto">
          <a:xfrm flipH="1">
            <a:off x="5262563" y="3079750"/>
            <a:ext cx="2952750" cy="287338"/>
          </a:xfrm>
          <a:prstGeom prst="leftArrowCallout">
            <a:avLst>
              <a:gd name="adj1" fmla="val 18216"/>
              <a:gd name="adj2" fmla="val 25615"/>
              <a:gd name="adj3" fmla="val 43138"/>
              <a:gd name="adj4" fmla="val 79949"/>
            </a:avLst>
          </a:prstGeom>
          <a:solidFill>
            <a:srgbClr val="FFFF99">
              <a:alpha val="54902"/>
            </a:srgbClr>
          </a:solidFill>
          <a:ln w="19050">
            <a:solidFill>
              <a:schemeClr val="tx1">
                <a:lumMod val="50000"/>
                <a:lumOff val="50000"/>
              </a:schemeClr>
            </a:solidFill>
            <a:miter lim="800000"/>
            <a:headEnd/>
            <a:tailEnd/>
          </a:ln>
          <a:effectLst/>
        </p:spPr>
        <p:txBody>
          <a:bodyPr tIns="36000" bIns="36000" anchor="ctr">
            <a:spAutoFit/>
          </a:bodyPr>
          <a:lstStyle/>
          <a:p>
            <a:pPr fontAlgn="auto">
              <a:spcBef>
                <a:spcPts val="0"/>
              </a:spcBef>
              <a:spcAft>
                <a:spcPts val="0"/>
              </a:spcAft>
              <a:defRPr/>
            </a:pPr>
            <a:endParaRPr lang="en-US" altLang="ja-JP" sz="1400" dirty="0">
              <a:solidFill>
                <a:prstClr val="black"/>
              </a:solidFill>
              <a:latin typeface="メイリオ" pitchFamily="50" charset="-128"/>
              <a:ea typeface="メイリオ" pitchFamily="50" charset="-128"/>
              <a:cs typeface="メイリオ" pitchFamily="50" charset="-128"/>
            </a:endParaRPr>
          </a:p>
          <a:p>
            <a:pPr fontAlgn="auto">
              <a:spcBef>
                <a:spcPts val="0"/>
              </a:spcBef>
              <a:spcAft>
                <a:spcPts val="0"/>
              </a:spcAft>
              <a:defRPr/>
            </a:pPr>
            <a:endParaRPr lang="ja-JP" altLang="en-US" sz="1400" dirty="0">
              <a:solidFill>
                <a:prstClr val="black"/>
              </a:solidFill>
              <a:latin typeface="メイリオ" pitchFamily="50" charset="-128"/>
              <a:ea typeface="メイリオ" pitchFamily="50" charset="-128"/>
              <a:cs typeface="メイリオ" pitchFamily="50" charset="-128"/>
            </a:endParaRPr>
          </a:p>
        </p:txBody>
      </p:sp>
      <p:sp>
        <p:nvSpPr>
          <p:cNvPr id="56" name="AutoShape 10"/>
          <p:cNvSpPr>
            <a:spLocks noChangeArrowheads="1"/>
          </p:cNvSpPr>
          <p:nvPr/>
        </p:nvSpPr>
        <p:spPr bwMode="auto">
          <a:xfrm flipH="1">
            <a:off x="5262563" y="2755900"/>
            <a:ext cx="2952750" cy="287338"/>
          </a:xfrm>
          <a:prstGeom prst="leftArrowCallout">
            <a:avLst>
              <a:gd name="adj1" fmla="val 18216"/>
              <a:gd name="adj2" fmla="val 25615"/>
              <a:gd name="adj3" fmla="val 43138"/>
              <a:gd name="adj4" fmla="val 79949"/>
            </a:avLst>
          </a:prstGeom>
          <a:solidFill>
            <a:srgbClr val="FFFF99">
              <a:alpha val="54902"/>
            </a:srgbClr>
          </a:solidFill>
          <a:ln w="19050">
            <a:solidFill>
              <a:schemeClr val="tx1">
                <a:lumMod val="50000"/>
                <a:lumOff val="50000"/>
              </a:schemeClr>
            </a:solidFill>
            <a:miter lim="800000"/>
            <a:headEnd/>
            <a:tailEnd/>
          </a:ln>
          <a:effectLst/>
        </p:spPr>
        <p:txBody>
          <a:bodyPr tIns="36000" bIns="36000" anchor="ctr">
            <a:spAutoFit/>
          </a:bodyPr>
          <a:lstStyle/>
          <a:p>
            <a:pPr fontAlgn="auto">
              <a:spcBef>
                <a:spcPts val="0"/>
              </a:spcBef>
              <a:spcAft>
                <a:spcPts val="0"/>
              </a:spcAft>
              <a:defRPr/>
            </a:pPr>
            <a:endParaRPr lang="en-US" altLang="ja-JP" sz="1400" dirty="0">
              <a:solidFill>
                <a:prstClr val="black"/>
              </a:solidFill>
              <a:latin typeface="メイリオ" pitchFamily="50" charset="-128"/>
              <a:ea typeface="メイリオ" pitchFamily="50" charset="-128"/>
              <a:cs typeface="メイリオ" pitchFamily="50" charset="-128"/>
            </a:endParaRPr>
          </a:p>
          <a:p>
            <a:pPr fontAlgn="auto">
              <a:spcBef>
                <a:spcPts val="0"/>
              </a:spcBef>
              <a:spcAft>
                <a:spcPts val="0"/>
              </a:spcAft>
              <a:defRPr/>
            </a:pPr>
            <a:endParaRPr lang="ja-JP" altLang="en-US" sz="1400" dirty="0">
              <a:solidFill>
                <a:prstClr val="black"/>
              </a:solidFill>
              <a:latin typeface="メイリオ" pitchFamily="50" charset="-128"/>
              <a:ea typeface="メイリオ" pitchFamily="50" charset="-128"/>
              <a:cs typeface="メイリオ" pitchFamily="50" charset="-128"/>
            </a:endParaRPr>
          </a:p>
        </p:txBody>
      </p:sp>
      <p:sp>
        <p:nvSpPr>
          <p:cNvPr id="92193" name="テキスト ボックス 20"/>
          <p:cNvSpPr txBox="1">
            <a:spLocks noChangeArrowheads="1"/>
          </p:cNvSpPr>
          <p:nvPr/>
        </p:nvSpPr>
        <p:spPr bwMode="auto">
          <a:xfrm>
            <a:off x="5262563" y="3089275"/>
            <a:ext cx="18605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400" b="1" smtClean="0">
                <a:solidFill>
                  <a:srgbClr val="000000"/>
                </a:solidFill>
                <a:latin typeface="メイリオ" pitchFamily="50" charset="-128"/>
                <a:ea typeface="メイリオ" pitchFamily="50" charset="-128"/>
                <a:cs typeface="メイリオ" pitchFamily="50" charset="-128"/>
              </a:rPr>
              <a:t>民間事業者</a:t>
            </a:r>
          </a:p>
        </p:txBody>
      </p:sp>
      <p:sp>
        <p:nvSpPr>
          <p:cNvPr id="92194" name="テキスト ボックス 19"/>
          <p:cNvSpPr txBox="1">
            <a:spLocks noChangeArrowheads="1"/>
          </p:cNvSpPr>
          <p:nvPr/>
        </p:nvSpPr>
        <p:spPr bwMode="auto">
          <a:xfrm>
            <a:off x="5295900" y="2771775"/>
            <a:ext cx="19097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400" b="1" smtClean="0">
                <a:solidFill>
                  <a:srgbClr val="000000"/>
                </a:solidFill>
                <a:latin typeface="メイリオ" pitchFamily="50" charset="-128"/>
                <a:ea typeface="メイリオ" pitchFamily="50" charset="-128"/>
                <a:cs typeface="メイリオ" pitchFamily="50" charset="-128"/>
              </a:rPr>
              <a:t>国・地方公共団体等</a:t>
            </a:r>
          </a:p>
        </p:txBody>
      </p:sp>
      <p:sp>
        <p:nvSpPr>
          <p:cNvPr id="92195" name="テキスト ボックス 27"/>
          <p:cNvSpPr txBox="1">
            <a:spLocks noChangeArrowheads="1"/>
          </p:cNvSpPr>
          <p:nvPr/>
        </p:nvSpPr>
        <p:spPr bwMode="auto">
          <a:xfrm>
            <a:off x="3716338" y="2876550"/>
            <a:ext cx="9715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400" b="1" smtClean="0">
                <a:solidFill>
                  <a:srgbClr val="000000"/>
                </a:solidFill>
                <a:latin typeface="メイリオ" pitchFamily="50" charset="-128"/>
                <a:ea typeface="メイリオ" pitchFamily="50" charset="-128"/>
                <a:cs typeface="メイリオ" pitchFamily="50" charset="-128"/>
              </a:rPr>
              <a:t>法的義務</a:t>
            </a:r>
          </a:p>
        </p:txBody>
      </p:sp>
      <p:sp>
        <p:nvSpPr>
          <p:cNvPr id="65" name="AutoShape 6"/>
          <p:cNvSpPr>
            <a:spLocks noChangeArrowheads="1"/>
          </p:cNvSpPr>
          <p:nvPr/>
        </p:nvSpPr>
        <p:spPr bwMode="auto">
          <a:xfrm>
            <a:off x="8408988" y="2736850"/>
            <a:ext cx="900112" cy="323850"/>
          </a:xfrm>
          <a:prstGeom prst="roundRect">
            <a:avLst>
              <a:gd name="adj" fmla="val 16667"/>
            </a:avLst>
          </a:prstGeom>
          <a:solidFill>
            <a:schemeClr val="accent6">
              <a:lumMod val="20000"/>
              <a:lumOff val="80000"/>
            </a:schemeClr>
          </a:solidFill>
          <a:ln w="15875">
            <a:solidFill>
              <a:schemeClr val="tx1"/>
            </a:solidFill>
            <a:round/>
            <a:headEnd/>
            <a:tailEnd/>
          </a:ln>
          <a:effectLst/>
        </p:spPr>
        <p:txBody>
          <a:bodyPr anchor="ctr">
            <a:spAutoFit/>
          </a:bodyPr>
          <a:lstStyle/>
          <a:p>
            <a:pPr algn="ctr" fontAlgn="auto">
              <a:spcBef>
                <a:spcPts val="0"/>
              </a:spcBef>
              <a:spcAft>
                <a:spcPts val="0"/>
              </a:spcAft>
              <a:defRPr/>
            </a:pPr>
            <a:endParaRPr lang="ja-JP" altLang="en-US" sz="1400" dirty="0">
              <a:solidFill>
                <a:prstClr val="black"/>
              </a:solidFill>
              <a:latin typeface="メイリオ" pitchFamily="50" charset="-128"/>
              <a:ea typeface="メイリオ" pitchFamily="50" charset="-128"/>
              <a:cs typeface="メイリオ" pitchFamily="50" charset="-128"/>
            </a:endParaRPr>
          </a:p>
        </p:txBody>
      </p:sp>
      <p:sp>
        <p:nvSpPr>
          <p:cNvPr id="66" name="AutoShape 6"/>
          <p:cNvSpPr>
            <a:spLocks noChangeArrowheads="1"/>
          </p:cNvSpPr>
          <p:nvPr/>
        </p:nvSpPr>
        <p:spPr bwMode="auto">
          <a:xfrm>
            <a:off x="8415338" y="3079750"/>
            <a:ext cx="900112" cy="287338"/>
          </a:xfrm>
          <a:prstGeom prst="roundRect">
            <a:avLst>
              <a:gd name="adj" fmla="val 16667"/>
            </a:avLst>
          </a:prstGeom>
          <a:solidFill>
            <a:schemeClr val="accent1">
              <a:lumMod val="20000"/>
              <a:lumOff val="80000"/>
            </a:schemeClr>
          </a:solidFill>
          <a:ln w="15875">
            <a:solidFill>
              <a:schemeClr val="tx1"/>
            </a:solidFill>
            <a:round/>
            <a:headEnd/>
            <a:tailEnd/>
          </a:ln>
          <a:effectLst/>
        </p:spPr>
        <p:txBody>
          <a:bodyPr anchor="ctr">
            <a:spAutoFit/>
          </a:bodyPr>
          <a:lstStyle/>
          <a:p>
            <a:pPr algn="ctr" fontAlgn="auto">
              <a:spcBef>
                <a:spcPts val="0"/>
              </a:spcBef>
              <a:spcAft>
                <a:spcPts val="0"/>
              </a:spcAft>
              <a:defRPr/>
            </a:pPr>
            <a:endParaRPr lang="ja-JP" altLang="en-US" sz="1400" dirty="0">
              <a:solidFill>
                <a:prstClr val="black"/>
              </a:solidFill>
              <a:latin typeface="メイリオ" pitchFamily="50" charset="-128"/>
              <a:ea typeface="メイリオ" pitchFamily="50" charset="-128"/>
              <a:cs typeface="メイリオ" pitchFamily="50" charset="-128"/>
            </a:endParaRPr>
          </a:p>
        </p:txBody>
      </p:sp>
      <p:sp>
        <p:nvSpPr>
          <p:cNvPr id="92198" name="テキスト ボックス 70"/>
          <p:cNvSpPr txBox="1">
            <a:spLocks noChangeArrowheads="1"/>
          </p:cNvSpPr>
          <p:nvPr/>
        </p:nvSpPr>
        <p:spPr bwMode="auto">
          <a:xfrm>
            <a:off x="8423275" y="3089275"/>
            <a:ext cx="9731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400" b="1" smtClean="0">
                <a:solidFill>
                  <a:srgbClr val="000000"/>
                </a:solidFill>
                <a:latin typeface="メイリオ" pitchFamily="50" charset="-128"/>
                <a:ea typeface="メイリオ" pitchFamily="50" charset="-128"/>
                <a:cs typeface="メイリオ" pitchFamily="50" charset="-128"/>
              </a:rPr>
              <a:t>努力義務</a:t>
            </a:r>
          </a:p>
        </p:txBody>
      </p:sp>
      <p:sp>
        <p:nvSpPr>
          <p:cNvPr id="92199" name="テキスト ボックス 61"/>
          <p:cNvSpPr txBox="1">
            <a:spLocks noChangeArrowheads="1"/>
          </p:cNvSpPr>
          <p:nvPr/>
        </p:nvSpPr>
        <p:spPr bwMode="auto">
          <a:xfrm>
            <a:off x="8415338" y="2771775"/>
            <a:ext cx="9731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400" b="1" smtClean="0">
                <a:solidFill>
                  <a:srgbClr val="000000"/>
                </a:solidFill>
                <a:latin typeface="メイリオ" pitchFamily="50" charset="-128"/>
                <a:ea typeface="メイリオ" pitchFamily="50" charset="-128"/>
                <a:cs typeface="メイリオ" pitchFamily="50" charset="-128"/>
              </a:rPr>
              <a:t>法的義務</a:t>
            </a:r>
          </a:p>
        </p:txBody>
      </p:sp>
      <p:cxnSp>
        <p:nvCxnSpPr>
          <p:cNvPr id="3" name="直線矢印コネクタ 2"/>
          <p:cNvCxnSpPr/>
          <p:nvPr/>
        </p:nvCxnSpPr>
        <p:spPr>
          <a:xfrm>
            <a:off x="2136775" y="3319463"/>
            <a:ext cx="268288" cy="430212"/>
          </a:xfrm>
          <a:prstGeom prst="straightConnector1">
            <a:avLst/>
          </a:prstGeom>
          <a:ln w="95250">
            <a:solidFill>
              <a:schemeClr val="tx1">
                <a:lumMod val="65000"/>
                <a:lumOff val="35000"/>
                <a:alpha val="72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p:nvPr/>
        </p:nvCxnSpPr>
        <p:spPr>
          <a:xfrm flipH="1">
            <a:off x="7473950" y="3309938"/>
            <a:ext cx="388938" cy="434975"/>
          </a:xfrm>
          <a:prstGeom prst="straightConnector1">
            <a:avLst/>
          </a:prstGeom>
          <a:ln w="95250">
            <a:solidFill>
              <a:schemeClr val="tx1">
                <a:lumMod val="65000"/>
                <a:lumOff val="35000"/>
                <a:alpha val="72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92202" name="テキスト ボックス 28"/>
          <p:cNvSpPr txBox="1">
            <a:spLocks noChangeArrowheads="1"/>
          </p:cNvSpPr>
          <p:nvPr/>
        </p:nvSpPr>
        <p:spPr bwMode="auto">
          <a:xfrm>
            <a:off x="333375" y="3722688"/>
            <a:ext cx="926465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1400" smtClean="0">
                <a:solidFill>
                  <a:srgbClr val="000000"/>
                </a:solidFill>
                <a:latin typeface="メイリオ" pitchFamily="50" charset="-128"/>
                <a:ea typeface="メイリオ" pitchFamily="50" charset="-128"/>
                <a:cs typeface="メイリオ" pitchFamily="50" charset="-128"/>
              </a:rPr>
              <a:t>政府全体の方針として、差別の解消の推進に関する基本方針を策定（閣議決定）</a:t>
            </a:r>
            <a:endParaRPr lang="en-US" altLang="ja-JP" sz="1400" smtClean="0">
              <a:solidFill>
                <a:srgbClr val="000000"/>
              </a:solidFill>
              <a:latin typeface="メイリオ" pitchFamily="50" charset="-128"/>
              <a:ea typeface="メイリオ" pitchFamily="50" charset="-128"/>
              <a:cs typeface="メイリオ" pitchFamily="50" charset="-128"/>
            </a:endParaRPr>
          </a:p>
        </p:txBody>
      </p:sp>
      <p:sp>
        <p:nvSpPr>
          <p:cNvPr id="92203" name="テキスト ボックス 29"/>
          <p:cNvSpPr txBox="1">
            <a:spLocks noChangeArrowheads="1"/>
          </p:cNvSpPr>
          <p:nvPr/>
        </p:nvSpPr>
        <p:spPr bwMode="auto">
          <a:xfrm>
            <a:off x="4159250" y="3459163"/>
            <a:ext cx="15843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1400" b="1" smtClean="0">
                <a:solidFill>
                  <a:srgbClr val="000000"/>
                </a:solidFill>
                <a:latin typeface="メイリオ" pitchFamily="50" charset="-128"/>
                <a:ea typeface="メイリオ" pitchFamily="50" charset="-128"/>
                <a:cs typeface="メイリオ" pitchFamily="50" charset="-128"/>
              </a:rPr>
              <a:t>具体的な対応</a:t>
            </a:r>
          </a:p>
        </p:txBody>
      </p:sp>
      <p:grpSp>
        <p:nvGrpSpPr>
          <p:cNvPr id="92204" name="グループ化 36"/>
          <p:cNvGrpSpPr>
            <a:grpSpLocks/>
          </p:cNvGrpSpPr>
          <p:nvPr/>
        </p:nvGrpSpPr>
        <p:grpSpPr bwMode="auto">
          <a:xfrm>
            <a:off x="1023938" y="4471988"/>
            <a:ext cx="7953375" cy="325437"/>
            <a:chOff x="1049275" y="4665799"/>
            <a:chExt cx="7953126" cy="325499"/>
          </a:xfrm>
        </p:grpSpPr>
        <p:sp>
          <p:nvSpPr>
            <p:cNvPr id="78" name="角丸四角形 77"/>
            <p:cNvSpPr/>
            <p:nvPr/>
          </p:nvSpPr>
          <p:spPr>
            <a:xfrm>
              <a:off x="1049275" y="4665799"/>
              <a:ext cx="7953126" cy="323912"/>
            </a:xfrm>
            <a:prstGeom prst="roundRect">
              <a:avLst>
                <a:gd name="adj" fmla="val 11902"/>
              </a:avLst>
            </a:prstGeom>
            <a:solidFill>
              <a:schemeClr val="bg1">
                <a:lumMod val="95000"/>
              </a:schemeClr>
            </a:solidFill>
            <a:ln w="1905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spAutoFit/>
            </a:bodyPr>
            <a:lstStyle/>
            <a:p>
              <a:pPr algn="ctr" fontAlgn="auto">
                <a:lnSpc>
                  <a:spcPct val="150000"/>
                </a:lnSpc>
                <a:spcBef>
                  <a:spcPts val="0"/>
                </a:spcBef>
                <a:spcAft>
                  <a:spcPts val="0"/>
                </a:spcAft>
                <a:defRPr/>
              </a:pPr>
              <a:r>
                <a:rPr lang="ja-JP" altLang="en-US" sz="1400" dirty="0">
                  <a:solidFill>
                    <a:prstClr val="black"/>
                  </a:solidFill>
                  <a:latin typeface="メイリオ" pitchFamily="50" charset="-128"/>
                  <a:ea typeface="メイリオ" pitchFamily="50" charset="-128"/>
                  <a:cs typeface="メイリオ" pitchFamily="50" charset="-128"/>
                </a:rPr>
                <a:t>　　　　　</a:t>
              </a:r>
              <a:endParaRPr lang="en-US" altLang="ja-JP" sz="1400" dirty="0">
                <a:solidFill>
                  <a:prstClr val="black"/>
                </a:solidFill>
                <a:latin typeface="メイリオ" pitchFamily="50" charset="-128"/>
                <a:ea typeface="メイリオ" pitchFamily="50" charset="-128"/>
                <a:cs typeface="メイリオ" pitchFamily="50" charset="-128"/>
              </a:endParaRPr>
            </a:p>
          </p:txBody>
        </p:sp>
        <p:sp>
          <p:nvSpPr>
            <p:cNvPr id="92229" name="AutoShape 6"/>
            <p:cNvSpPr>
              <a:spLocks noChangeArrowheads="1"/>
            </p:cNvSpPr>
            <p:nvPr/>
          </p:nvSpPr>
          <p:spPr bwMode="auto">
            <a:xfrm>
              <a:off x="1221141" y="4701799"/>
              <a:ext cx="1387451" cy="252000"/>
            </a:xfrm>
            <a:prstGeom prst="roundRect">
              <a:avLst>
                <a:gd name="adj" fmla="val 16667"/>
              </a:avLst>
            </a:prstGeom>
            <a:solidFill>
              <a:schemeClr val="bg1"/>
            </a:solidFill>
            <a:ln w="12700">
              <a:solidFill>
                <a:srgbClr val="FF0000"/>
              </a:solidFill>
              <a:round/>
              <a:headEnd/>
              <a:tailEnd/>
            </a:ln>
          </p:spPr>
          <p:txBody>
            <a:bodyPr anchor="ctr">
              <a:spAutoFit/>
            </a:bodyPr>
            <a:lstStyle/>
            <a:p>
              <a:pPr algn="ctr"/>
              <a:endParaRPr lang="ja-JP" altLang="en-US" sz="1200" b="1" smtClean="0">
                <a:solidFill>
                  <a:srgbClr val="000000"/>
                </a:solidFill>
                <a:latin typeface="メイリオ" pitchFamily="50" charset="-128"/>
                <a:ea typeface="メイリオ" pitchFamily="50" charset="-128"/>
                <a:cs typeface="メイリオ" pitchFamily="50" charset="-128"/>
              </a:endParaRPr>
            </a:p>
          </p:txBody>
        </p:sp>
        <p:sp>
          <p:nvSpPr>
            <p:cNvPr id="92230" name="テキスト ボックス 32"/>
            <p:cNvSpPr txBox="1">
              <a:spLocks noChangeArrowheads="1"/>
            </p:cNvSpPr>
            <p:nvPr/>
          </p:nvSpPr>
          <p:spPr bwMode="auto">
            <a:xfrm>
              <a:off x="2685748" y="4701799"/>
              <a:ext cx="57048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200" smtClean="0">
                  <a:solidFill>
                    <a:srgbClr val="000000"/>
                  </a:solidFill>
                  <a:latin typeface="メイリオ" pitchFamily="50" charset="-128"/>
                  <a:ea typeface="メイリオ" pitchFamily="50" charset="-128"/>
                  <a:cs typeface="メイリオ" pitchFamily="50" charset="-128"/>
                </a:rPr>
                <a:t>● 主務大臣による民間事業者に対する報告徴収、助言・指導、勧告</a:t>
              </a:r>
            </a:p>
          </p:txBody>
        </p:sp>
        <p:sp>
          <p:nvSpPr>
            <p:cNvPr id="92231" name="テキスト ボックス 35"/>
            <p:cNvSpPr txBox="1">
              <a:spLocks noChangeArrowheads="1"/>
            </p:cNvSpPr>
            <p:nvPr/>
          </p:nvSpPr>
          <p:spPr bwMode="auto">
            <a:xfrm>
              <a:off x="1199928" y="4714299"/>
              <a:ext cx="14086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1200" b="1" smtClean="0">
                  <a:solidFill>
                    <a:srgbClr val="000000"/>
                  </a:solidFill>
                  <a:latin typeface="メイリオ" pitchFamily="50" charset="-128"/>
                  <a:ea typeface="メイリオ" pitchFamily="50" charset="-128"/>
                  <a:cs typeface="メイリオ" pitchFamily="50" charset="-128"/>
                </a:rPr>
                <a:t>実効性の確保</a:t>
              </a:r>
            </a:p>
          </p:txBody>
        </p:sp>
      </p:grpSp>
      <p:grpSp>
        <p:nvGrpSpPr>
          <p:cNvPr id="92205" name="グループ化 82"/>
          <p:cNvGrpSpPr>
            <a:grpSpLocks/>
          </p:cNvGrpSpPr>
          <p:nvPr/>
        </p:nvGrpSpPr>
        <p:grpSpPr bwMode="auto">
          <a:xfrm>
            <a:off x="1023938" y="6280150"/>
            <a:ext cx="7956550" cy="334963"/>
            <a:chOff x="1049275" y="4665799"/>
            <a:chExt cx="7956530" cy="335848"/>
          </a:xfrm>
        </p:grpSpPr>
        <p:sp>
          <p:nvSpPr>
            <p:cNvPr id="84" name="角丸四角形 83"/>
            <p:cNvSpPr/>
            <p:nvPr/>
          </p:nvSpPr>
          <p:spPr>
            <a:xfrm>
              <a:off x="1049275" y="4665799"/>
              <a:ext cx="7953355" cy="324706"/>
            </a:xfrm>
            <a:prstGeom prst="roundRect">
              <a:avLst>
                <a:gd name="adj" fmla="val 11902"/>
              </a:avLst>
            </a:prstGeom>
            <a:solidFill>
              <a:schemeClr val="bg1">
                <a:lumMod val="95000"/>
              </a:schemeClr>
            </a:solidFill>
            <a:ln w="1905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spAutoFit/>
            </a:bodyPr>
            <a:lstStyle/>
            <a:p>
              <a:pPr algn="ctr" fontAlgn="auto">
                <a:lnSpc>
                  <a:spcPct val="150000"/>
                </a:lnSpc>
                <a:spcBef>
                  <a:spcPts val="0"/>
                </a:spcBef>
                <a:spcAft>
                  <a:spcPts val="0"/>
                </a:spcAft>
                <a:defRPr/>
              </a:pPr>
              <a:r>
                <a:rPr lang="ja-JP" altLang="en-US" sz="1400" dirty="0">
                  <a:solidFill>
                    <a:prstClr val="black"/>
                  </a:solidFill>
                  <a:latin typeface="メイリオ" pitchFamily="50" charset="-128"/>
                  <a:ea typeface="メイリオ" pitchFamily="50" charset="-128"/>
                  <a:cs typeface="メイリオ" pitchFamily="50" charset="-128"/>
                </a:rPr>
                <a:t>　　　　　</a:t>
              </a:r>
              <a:endParaRPr lang="en-US" altLang="ja-JP" sz="1400" dirty="0">
                <a:solidFill>
                  <a:prstClr val="black"/>
                </a:solidFill>
                <a:latin typeface="メイリオ" pitchFamily="50" charset="-128"/>
                <a:ea typeface="メイリオ" pitchFamily="50" charset="-128"/>
                <a:cs typeface="メイリオ" pitchFamily="50" charset="-128"/>
              </a:endParaRPr>
            </a:p>
          </p:txBody>
        </p:sp>
        <p:sp>
          <p:nvSpPr>
            <p:cNvPr id="92225" name="AutoShape 6"/>
            <p:cNvSpPr>
              <a:spLocks noChangeArrowheads="1"/>
            </p:cNvSpPr>
            <p:nvPr/>
          </p:nvSpPr>
          <p:spPr bwMode="auto">
            <a:xfrm>
              <a:off x="1205402" y="4710529"/>
              <a:ext cx="1403188" cy="252000"/>
            </a:xfrm>
            <a:prstGeom prst="roundRect">
              <a:avLst>
                <a:gd name="adj" fmla="val 16667"/>
              </a:avLst>
            </a:prstGeom>
            <a:solidFill>
              <a:schemeClr val="bg1"/>
            </a:solidFill>
            <a:ln w="12700">
              <a:solidFill>
                <a:srgbClr val="FF0000"/>
              </a:solidFill>
              <a:round/>
              <a:headEnd/>
              <a:tailEnd/>
            </a:ln>
          </p:spPr>
          <p:txBody>
            <a:bodyPr anchor="ctr">
              <a:spAutoFit/>
            </a:bodyPr>
            <a:lstStyle/>
            <a:p>
              <a:pPr algn="ctr"/>
              <a:endParaRPr lang="ja-JP" altLang="en-US" sz="1200" b="1" smtClean="0">
                <a:solidFill>
                  <a:srgbClr val="000000"/>
                </a:solidFill>
                <a:latin typeface="メイリオ" pitchFamily="50" charset="-128"/>
                <a:ea typeface="メイリオ" pitchFamily="50" charset="-128"/>
                <a:cs typeface="メイリオ" pitchFamily="50" charset="-128"/>
              </a:endParaRPr>
            </a:p>
          </p:txBody>
        </p:sp>
        <p:sp>
          <p:nvSpPr>
            <p:cNvPr id="92226" name="テキスト ボックス 85"/>
            <p:cNvSpPr txBox="1">
              <a:spLocks noChangeArrowheads="1"/>
            </p:cNvSpPr>
            <p:nvPr/>
          </p:nvSpPr>
          <p:spPr bwMode="auto">
            <a:xfrm>
              <a:off x="2629787" y="4712800"/>
              <a:ext cx="637601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200" smtClean="0">
                  <a:solidFill>
                    <a:srgbClr val="000000"/>
                  </a:solidFill>
                  <a:latin typeface="メイリオ" pitchFamily="50" charset="-128"/>
                  <a:ea typeface="メイリオ" pitchFamily="50" charset="-128"/>
                  <a:cs typeface="メイリオ" pitchFamily="50" charset="-128"/>
                </a:rPr>
                <a:t>● 国内外における差別及び差別の解消に向けた取組に関わる情報の収集、整理及び提供</a:t>
              </a:r>
            </a:p>
          </p:txBody>
        </p:sp>
        <p:sp>
          <p:nvSpPr>
            <p:cNvPr id="92227" name="テキスト ボックス 86"/>
            <p:cNvSpPr txBox="1">
              <a:spLocks noChangeArrowheads="1"/>
            </p:cNvSpPr>
            <p:nvPr/>
          </p:nvSpPr>
          <p:spPr bwMode="auto">
            <a:xfrm>
              <a:off x="1221144" y="4724648"/>
              <a:ext cx="140866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1200" b="1" smtClean="0">
                  <a:solidFill>
                    <a:srgbClr val="000000"/>
                  </a:solidFill>
                  <a:latin typeface="メイリオ" pitchFamily="50" charset="-128"/>
                  <a:ea typeface="メイリオ" pitchFamily="50" charset="-128"/>
                  <a:cs typeface="メイリオ" pitchFamily="50" charset="-128"/>
                </a:rPr>
                <a:t>情報収集等</a:t>
              </a:r>
            </a:p>
          </p:txBody>
        </p:sp>
      </p:grpSp>
      <p:grpSp>
        <p:nvGrpSpPr>
          <p:cNvPr id="92206" name="グループ化 87"/>
          <p:cNvGrpSpPr>
            <a:grpSpLocks/>
          </p:cNvGrpSpPr>
          <p:nvPr/>
        </p:nvGrpSpPr>
        <p:grpSpPr bwMode="auto">
          <a:xfrm>
            <a:off x="1023938" y="5238750"/>
            <a:ext cx="7953375" cy="323850"/>
            <a:chOff x="1049275" y="4665799"/>
            <a:chExt cx="7953126" cy="324000"/>
          </a:xfrm>
        </p:grpSpPr>
        <p:sp>
          <p:nvSpPr>
            <p:cNvPr id="89" name="角丸四角形 88"/>
            <p:cNvSpPr/>
            <p:nvPr/>
          </p:nvSpPr>
          <p:spPr>
            <a:xfrm>
              <a:off x="1049275" y="4665799"/>
              <a:ext cx="7953126" cy="324000"/>
            </a:xfrm>
            <a:prstGeom prst="roundRect">
              <a:avLst>
                <a:gd name="adj" fmla="val 11902"/>
              </a:avLst>
            </a:prstGeom>
            <a:solidFill>
              <a:schemeClr val="bg1">
                <a:lumMod val="95000"/>
              </a:schemeClr>
            </a:solidFill>
            <a:ln w="1905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spAutoFit/>
            </a:bodyPr>
            <a:lstStyle/>
            <a:p>
              <a:pPr algn="ctr" fontAlgn="auto">
                <a:lnSpc>
                  <a:spcPct val="150000"/>
                </a:lnSpc>
                <a:spcBef>
                  <a:spcPts val="0"/>
                </a:spcBef>
                <a:spcAft>
                  <a:spcPts val="0"/>
                </a:spcAft>
                <a:defRPr/>
              </a:pPr>
              <a:r>
                <a:rPr lang="ja-JP" altLang="en-US" sz="1400" dirty="0">
                  <a:solidFill>
                    <a:prstClr val="black"/>
                  </a:solidFill>
                  <a:latin typeface="メイリオ" pitchFamily="50" charset="-128"/>
                  <a:ea typeface="メイリオ" pitchFamily="50" charset="-128"/>
                  <a:cs typeface="メイリオ" pitchFamily="50" charset="-128"/>
                </a:rPr>
                <a:t>　　　　　</a:t>
              </a:r>
              <a:endParaRPr lang="en-US" altLang="ja-JP" sz="1400" dirty="0">
                <a:solidFill>
                  <a:prstClr val="black"/>
                </a:solidFill>
                <a:latin typeface="メイリオ" pitchFamily="50" charset="-128"/>
                <a:ea typeface="メイリオ" pitchFamily="50" charset="-128"/>
                <a:cs typeface="メイリオ" pitchFamily="50" charset="-128"/>
              </a:endParaRPr>
            </a:p>
          </p:txBody>
        </p:sp>
        <p:sp>
          <p:nvSpPr>
            <p:cNvPr id="92221" name="AutoShape 6"/>
            <p:cNvSpPr>
              <a:spLocks noChangeArrowheads="1"/>
            </p:cNvSpPr>
            <p:nvPr/>
          </p:nvSpPr>
          <p:spPr bwMode="auto">
            <a:xfrm>
              <a:off x="1205401" y="4701799"/>
              <a:ext cx="1403191" cy="252000"/>
            </a:xfrm>
            <a:prstGeom prst="roundRect">
              <a:avLst>
                <a:gd name="adj" fmla="val 16667"/>
              </a:avLst>
            </a:prstGeom>
            <a:solidFill>
              <a:schemeClr val="bg1"/>
            </a:solidFill>
            <a:ln w="12700">
              <a:solidFill>
                <a:srgbClr val="FF0000"/>
              </a:solidFill>
              <a:round/>
              <a:headEnd/>
              <a:tailEnd/>
            </a:ln>
          </p:spPr>
          <p:txBody>
            <a:bodyPr anchor="ctr">
              <a:spAutoFit/>
            </a:bodyPr>
            <a:lstStyle/>
            <a:p>
              <a:pPr algn="ctr"/>
              <a:endParaRPr lang="ja-JP" altLang="en-US" sz="1200" b="1" smtClean="0">
                <a:solidFill>
                  <a:srgbClr val="000000"/>
                </a:solidFill>
                <a:latin typeface="メイリオ" pitchFamily="50" charset="-128"/>
                <a:ea typeface="メイリオ" pitchFamily="50" charset="-128"/>
                <a:cs typeface="メイリオ" pitchFamily="50" charset="-128"/>
              </a:endParaRPr>
            </a:p>
          </p:txBody>
        </p:sp>
        <p:sp>
          <p:nvSpPr>
            <p:cNvPr id="92222" name="テキスト ボックス 90"/>
            <p:cNvSpPr txBox="1">
              <a:spLocks noChangeArrowheads="1"/>
            </p:cNvSpPr>
            <p:nvPr/>
          </p:nvSpPr>
          <p:spPr bwMode="auto">
            <a:xfrm>
              <a:off x="2629807" y="4689299"/>
              <a:ext cx="57718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200" smtClean="0">
                  <a:solidFill>
                    <a:srgbClr val="000000"/>
                  </a:solidFill>
                  <a:latin typeface="メイリオ" pitchFamily="50" charset="-128"/>
                  <a:ea typeface="メイリオ" pitchFamily="50" charset="-128"/>
                  <a:cs typeface="メイリオ" pitchFamily="50" charset="-128"/>
                </a:rPr>
                <a:t>● 相談・紛争解決の体制整備　⇒　既存の相談、紛争解決の制度の活用・充実</a:t>
              </a:r>
            </a:p>
          </p:txBody>
        </p:sp>
        <p:sp>
          <p:nvSpPr>
            <p:cNvPr id="92223" name="テキスト ボックス 91"/>
            <p:cNvSpPr txBox="1">
              <a:spLocks noChangeArrowheads="1"/>
            </p:cNvSpPr>
            <p:nvPr/>
          </p:nvSpPr>
          <p:spPr bwMode="auto">
            <a:xfrm>
              <a:off x="1221141" y="4701799"/>
              <a:ext cx="140866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1200" b="1" smtClean="0">
                  <a:solidFill>
                    <a:srgbClr val="000000"/>
                  </a:solidFill>
                  <a:latin typeface="メイリオ" pitchFamily="50" charset="-128"/>
                  <a:ea typeface="メイリオ" pitchFamily="50" charset="-128"/>
                  <a:cs typeface="メイリオ" pitchFamily="50" charset="-128"/>
                </a:rPr>
                <a:t>紛争解決・相談</a:t>
              </a:r>
            </a:p>
          </p:txBody>
        </p:sp>
      </p:grpSp>
      <p:grpSp>
        <p:nvGrpSpPr>
          <p:cNvPr id="92207" name="グループ化 92"/>
          <p:cNvGrpSpPr>
            <a:grpSpLocks/>
          </p:cNvGrpSpPr>
          <p:nvPr/>
        </p:nvGrpSpPr>
        <p:grpSpPr bwMode="auto">
          <a:xfrm>
            <a:off x="1027113" y="5573713"/>
            <a:ext cx="7953375" cy="325437"/>
            <a:chOff x="1049275" y="4665799"/>
            <a:chExt cx="7953126" cy="325499"/>
          </a:xfrm>
        </p:grpSpPr>
        <p:sp>
          <p:nvSpPr>
            <p:cNvPr id="94" name="角丸四角形 93"/>
            <p:cNvSpPr/>
            <p:nvPr/>
          </p:nvSpPr>
          <p:spPr>
            <a:xfrm>
              <a:off x="1049275" y="4665799"/>
              <a:ext cx="7953126" cy="323912"/>
            </a:xfrm>
            <a:prstGeom prst="roundRect">
              <a:avLst>
                <a:gd name="adj" fmla="val 11902"/>
              </a:avLst>
            </a:prstGeom>
            <a:solidFill>
              <a:schemeClr val="bg1">
                <a:lumMod val="95000"/>
              </a:schemeClr>
            </a:solidFill>
            <a:ln w="1905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spAutoFit/>
            </a:bodyPr>
            <a:lstStyle/>
            <a:p>
              <a:pPr algn="ctr" fontAlgn="auto">
                <a:lnSpc>
                  <a:spcPct val="150000"/>
                </a:lnSpc>
                <a:spcBef>
                  <a:spcPts val="0"/>
                </a:spcBef>
                <a:spcAft>
                  <a:spcPts val="0"/>
                </a:spcAft>
                <a:defRPr/>
              </a:pPr>
              <a:r>
                <a:rPr lang="ja-JP" altLang="en-US" sz="1400" dirty="0">
                  <a:solidFill>
                    <a:prstClr val="black"/>
                  </a:solidFill>
                  <a:latin typeface="メイリオ" pitchFamily="50" charset="-128"/>
                  <a:ea typeface="メイリオ" pitchFamily="50" charset="-128"/>
                  <a:cs typeface="メイリオ" pitchFamily="50" charset="-128"/>
                </a:rPr>
                <a:t>　　　　　</a:t>
              </a:r>
              <a:endParaRPr lang="en-US" altLang="ja-JP" sz="1400" dirty="0">
                <a:solidFill>
                  <a:prstClr val="black"/>
                </a:solidFill>
                <a:latin typeface="メイリオ" pitchFamily="50" charset="-128"/>
                <a:ea typeface="メイリオ" pitchFamily="50" charset="-128"/>
                <a:cs typeface="メイリオ" pitchFamily="50" charset="-128"/>
              </a:endParaRPr>
            </a:p>
          </p:txBody>
        </p:sp>
        <p:sp>
          <p:nvSpPr>
            <p:cNvPr id="92217" name="AutoShape 6"/>
            <p:cNvSpPr>
              <a:spLocks noChangeArrowheads="1"/>
            </p:cNvSpPr>
            <p:nvPr/>
          </p:nvSpPr>
          <p:spPr bwMode="auto">
            <a:xfrm>
              <a:off x="1205401" y="4714299"/>
              <a:ext cx="1399785" cy="252000"/>
            </a:xfrm>
            <a:prstGeom prst="roundRect">
              <a:avLst>
                <a:gd name="adj" fmla="val 16667"/>
              </a:avLst>
            </a:prstGeom>
            <a:solidFill>
              <a:schemeClr val="bg1"/>
            </a:solidFill>
            <a:ln w="12700">
              <a:solidFill>
                <a:srgbClr val="FF0000"/>
              </a:solidFill>
              <a:round/>
              <a:headEnd/>
              <a:tailEnd/>
            </a:ln>
          </p:spPr>
          <p:txBody>
            <a:bodyPr anchor="ctr">
              <a:spAutoFit/>
            </a:bodyPr>
            <a:lstStyle/>
            <a:p>
              <a:pPr algn="ctr"/>
              <a:endParaRPr lang="ja-JP" altLang="en-US" sz="1200" b="1" smtClean="0">
                <a:solidFill>
                  <a:srgbClr val="000000"/>
                </a:solidFill>
                <a:latin typeface="メイリオ" pitchFamily="50" charset="-128"/>
                <a:ea typeface="メイリオ" pitchFamily="50" charset="-128"/>
                <a:cs typeface="メイリオ" pitchFamily="50" charset="-128"/>
              </a:endParaRPr>
            </a:p>
          </p:txBody>
        </p:sp>
        <p:sp>
          <p:nvSpPr>
            <p:cNvPr id="92218" name="テキスト ボックス 95"/>
            <p:cNvSpPr txBox="1">
              <a:spLocks noChangeArrowheads="1"/>
            </p:cNvSpPr>
            <p:nvPr/>
          </p:nvSpPr>
          <p:spPr bwMode="auto">
            <a:xfrm>
              <a:off x="2626403" y="4714299"/>
              <a:ext cx="578424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200" smtClean="0">
                  <a:solidFill>
                    <a:srgbClr val="000000"/>
                  </a:solidFill>
                  <a:latin typeface="メイリオ" pitchFamily="50" charset="-128"/>
                  <a:ea typeface="メイリオ" pitchFamily="50" charset="-128"/>
                  <a:cs typeface="メイリオ" pitchFamily="50" charset="-128"/>
                </a:rPr>
                <a:t>● 障害者差別解消支援地域協議会における関係機関等の連携</a:t>
              </a:r>
              <a:endParaRPr lang="en-US" altLang="ja-JP" sz="1200" smtClean="0">
                <a:solidFill>
                  <a:srgbClr val="000000"/>
                </a:solidFill>
                <a:latin typeface="メイリオ" pitchFamily="50" charset="-128"/>
                <a:ea typeface="メイリオ" pitchFamily="50" charset="-128"/>
                <a:cs typeface="メイリオ" pitchFamily="50" charset="-128"/>
              </a:endParaRPr>
            </a:p>
          </p:txBody>
        </p:sp>
        <p:sp>
          <p:nvSpPr>
            <p:cNvPr id="92219" name="テキスト ボックス 96"/>
            <p:cNvSpPr txBox="1">
              <a:spLocks noChangeArrowheads="1"/>
            </p:cNvSpPr>
            <p:nvPr/>
          </p:nvSpPr>
          <p:spPr bwMode="auto">
            <a:xfrm>
              <a:off x="1208832" y="4712800"/>
              <a:ext cx="140526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200" b="1" smtClean="0">
                  <a:solidFill>
                    <a:srgbClr val="000000"/>
                  </a:solidFill>
                  <a:latin typeface="メイリオ" pitchFamily="50" charset="-128"/>
                  <a:ea typeface="メイリオ" pitchFamily="50" charset="-128"/>
                  <a:cs typeface="メイリオ" pitchFamily="50" charset="-128"/>
                </a:rPr>
                <a:t>地域における連携</a:t>
              </a:r>
            </a:p>
          </p:txBody>
        </p:sp>
      </p:grpSp>
      <p:grpSp>
        <p:nvGrpSpPr>
          <p:cNvPr id="92208" name="グループ化 97"/>
          <p:cNvGrpSpPr>
            <a:grpSpLocks/>
          </p:cNvGrpSpPr>
          <p:nvPr/>
        </p:nvGrpSpPr>
        <p:grpSpPr bwMode="auto">
          <a:xfrm>
            <a:off x="1023938" y="5924550"/>
            <a:ext cx="7953375" cy="323850"/>
            <a:chOff x="1049275" y="4665799"/>
            <a:chExt cx="7953126" cy="324000"/>
          </a:xfrm>
        </p:grpSpPr>
        <p:sp>
          <p:nvSpPr>
            <p:cNvPr id="99" name="角丸四角形 98"/>
            <p:cNvSpPr/>
            <p:nvPr/>
          </p:nvSpPr>
          <p:spPr>
            <a:xfrm>
              <a:off x="1049275" y="4665799"/>
              <a:ext cx="7953126" cy="324000"/>
            </a:xfrm>
            <a:prstGeom prst="roundRect">
              <a:avLst>
                <a:gd name="adj" fmla="val 11902"/>
              </a:avLst>
            </a:prstGeom>
            <a:solidFill>
              <a:schemeClr val="bg1">
                <a:lumMod val="95000"/>
              </a:schemeClr>
            </a:solidFill>
            <a:ln w="1905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spAutoFit/>
            </a:bodyPr>
            <a:lstStyle/>
            <a:p>
              <a:pPr algn="ctr" fontAlgn="auto">
                <a:lnSpc>
                  <a:spcPct val="150000"/>
                </a:lnSpc>
                <a:spcBef>
                  <a:spcPts val="0"/>
                </a:spcBef>
                <a:spcAft>
                  <a:spcPts val="0"/>
                </a:spcAft>
                <a:defRPr/>
              </a:pPr>
              <a:r>
                <a:rPr lang="ja-JP" altLang="en-US" sz="1400" dirty="0">
                  <a:solidFill>
                    <a:prstClr val="black"/>
                  </a:solidFill>
                  <a:latin typeface="メイリオ" pitchFamily="50" charset="-128"/>
                  <a:ea typeface="メイリオ" pitchFamily="50" charset="-128"/>
                  <a:cs typeface="メイリオ" pitchFamily="50" charset="-128"/>
                </a:rPr>
                <a:t>　　　　　</a:t>
              </a:r>
              <a:endParaRPr lang="en-US" altLang="ja-JP" sz="1400" dirty="0">
                <a:solidFill>
                  <a:prstClr val="black"/>
                </a:solidFill>
                <a:latin typeface="メイリオ" pitchFamily="50" charset="-128"/>
                <a:ea typeface="メイリオ" pitchFamily="50" charset="-128"/>
                <a:cs typeface="メイリオ" pitchFamily="50" charset="-128"/>
              </a:endParaRPr>
            </a:p>
          </p:txBody>
        </p:sp>
        <p:sp>
          <p:nvSpPr>
            <p:cNvPr id="92213" name="AutoShape 6"/>
            <p:cNvSpPr>
              <a:spLocks noChangeArrowheads="1"/>
            </p:cNvSpPr>
            <p:nvPr/>
          </p:nvSpPr>
          <p:spPr bwMode="auto">
            <a:xfrm>
              <a:off x="1205402" y="4708926"/>
              <a:ext cx="1403810" cy="252000"/>
            </a:xfrm>
            <a:prstGeom prst="roundRect">
              <a:avLst>
                <a:gd name="adj" fmla="val 16667"/>
              </a:avLst>
            </a:prstGeom>
            <a:solidFill>
              <a:schemeClr val="bg1"/>
            </a:solidFill>
            <a:ln w="12700">
              <a:solidFill>
                <a:srgbClr val="FF0000"/>
              </a:solidFill>
              <a:round/>
              <a:headEnd/>
              <a:tailEnd/>
            </a:ln>
          </p:spPr>
          <p:txBody>
            <a:bodyPr anchor="ctr">
              <a:spAutoFit/>
            </a:bodyPr>
            <a:lstStyle/>
            <a:p>
              <a:pPr algn="ctr"/>
              <a:endParaRPr lang="ja-JP" altLang="en-US" sz="1200" b="1" smtClean="0">
                <a:solidFill>
                  <a:srgbClr val="000000"/>
                </a:solidFill>
                <a:latin typeface="メイリオ" pitchFamily="50" charset="-128"/>
                <a:ea typeface="メイリオ" pitchFamily="50" charset="-128"/>
                <a:cs typeface="メイリオ" pitchFamily="50" charset="-128"/>
              </a:endParaRPr>
            </a:p>
          </p:txBody>
        </p:sp>
        <p:sp>
          <p:nvSpPr>
            <p:cNvPr id="92214" name="テキスト ボックス 100"/>
            <p:cNvSpPr txBox="1">
              <a:spLocks noChangeArrowheads="1"/>
            </p:cNvSpPr>
            <p:nvPr/>
          </p:nvSpPr>
          <p:spPr bwMode="auto">
            <a:xfrm>
              <a:off x="2629806" y="4707934"/>
              <a:ext cx="57842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200" smtClean="0">
                  <a:solidFill>
                    <a:srgbClr val="000000"/>
                  </a:solidFill>
                  <a:latin typeface="メイリオ" pitchFamily="50" charset="-128"/>
                  <a:ea typeface="メイリオ" pitchFamily="50" charset="-128"/>
                  <a:cs typeface="メイリオ" pitchFamily="50" charset="-128"/>
                </a:rPr>
                <a:t>● 普及・啓発活動の実施</a:t>
              </a:r>
            </a:p>
          </p:txBody>
        </p:sp>
        <p:sp>
          <p:nvSpPr>
            <p:cNvPr id="92215" name="テキスト ボックス 101"/>
            <p:cNvSpPr txBox="1">
              <a:spLocks noChangeArrowheads="1"/>
            </p:cNvSpPr>
            <p:nvPr/>
          </p:nvSpPr>
          <p:spPr bwMode="auto">
            <a:xfrm>
              <a:off x="1220504" y="4709049"/>
              <a:ext cx="140928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1200" b="1" smtClean="0">
                  <a:solidFill>
                    <a:srgbClr val="000000"/>
                  </a:solidFill>
                  <a:latin typeface="メイリオ" pitchFamily="50" charset="-128"/>
                  <a:ea typeface="メイリオ" pitchFamily="50" charset="-128"/>
                  <a:cs typeface="メイリオ" pitchFamily="50" charset="-128"/>
                </a:rPr>
                <a:t>啓発活動</a:t>
              </a:r>
            </a:p>
          </p:txBody>
        </p:sp>
      </p:grpSp>
      <p:sp>
        <p:nvSpPr>
          <p:cNvPr id="11" name="大かっこ 10"/>
          <p:cNvSpPr/>
          <p:nvPr/>
        </p:nvSpPr>
        <p:spPr>
          <a:xfrm>
            <a:off x="1639888" y="4011613"/>
            <a:ext cx="6626225" cy="328612"/>
          </a:xfrm>
          <a:prstGeom prst="bracketPair">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ja-JP" altLang="en-US">
              <a:solidFill>
                <a:prstClr val="black"/>
              </a:solidFill>
            </a:endParaRPr>
          </a:p>
        </p:txBody>
      </p:sp>
      <p:sp>
        <p:nvSpPr>
          <p:cNvPr id="92210" name="テキスト ボックス 43"/>
          <p:cNvSpPr txBox="1">
            <a:spLocks noChangeArrowheads="1"/>
          </p:cNvSpPr>
          <p:nvPr/>
        </p:nvSpPr>
        <p:spPr bwMode="auto">
          <a:xfrm>
            <a:off x="8215313" y="4205288"/>
            <a:ext cx="15128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800" smtClean="0">
                <a:solidFill>
                  <a:srgbClr val="000000"/>
                </a:solidFill>
                <a:latin typeface="メイリオ" pitchFamily="50" charset="-128"/>
                <a:ea typeface="メイリオ" pitchFamily="50" charset="-128"/>
                <a:cs typeface="メイリオ" pitchFamily="50" charset="-128"/>
              </a:rPr>
              <a:t>※ </a:t>
            </a:r>
            <a:r>
              <a:rPr lang="ja-JP" altLang="en-US" sz="800" smtClean="0">
                <a:solidFill>
                  <a:srgbClr val="000000"/>
                </a:solidFill>
                <a:latin typeface="メイリオ" pitchFamily="50" charset="-128"/>
                <a:ea typeface="メイリオ" pitchFamily="50" charset="-128"/>
                <a:cs typeface="メイリオ" pitchFamily="50" charset="-128"/>
              </a:rPr>
              <a:t>地方の策定は努力義務</a:t>
            </a:r>
          </a:p>
        </p:txBody>
      </p:sp>
      <p:sp>
        <p:nvSpPr>
          <p:cNvPr id="92211" name="テキスト ボックス 73"/>
          <p:cNvSpPr txBox="1">
            <a:spLocks noChangeArrowheads="1"/>
          </p:cNvSpPr>
          <p:nvPr/>
        </p:nvSpPr>
        <p:spPr bwMode="auto">
          <a:xfrm>
            <a:off x="1692275" y="3933825"/>
            <a:ext cx="92646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400" smtClean="0">
                <a:solidFill>
                  <a:srgbClr val="000000"/>
                </a:solidFill>
                <a:latin typeface="メイリオ" pitchFamily="50" charset="-128"/>
                <a:ea typeface="メイリオ" pitchFamily="50" charset="-128"/>
                <a:cs typeface="メイリオ" pitchFamily="50" charset="-128"/>
              </a:rPr>
              <a:t>● 国・地方公共団体等　　⇒　　当該機関における取組に関する要領を策定</a:t>
            </a:r>
            <a:r>
              <a:rPr lang="en-US" altLang="ja-JP" sz="900" smtClean="0">
                <a:solidFill>
                  <a:srgbClr val="000000"/>
                </a:solidFill>
                <a:latin typeface="メイリオ" pitchFamily="50" charset="-128"/>
                <a:ea typeface="メイリオ" pitchFamily="50" charset="-128"/>
                <a:cs typeface="メイリオ" pitchFamily="50" charset="-128"/>
              </a:rPr>
              <a:t>※</a:t>
            </a:r>
            <a:endParaRPr lang="en-US" altLang="ja-JP" sz="1400" smtClean="0">
              <a:solidFill>
                <a:srgbClr val="000000"/>
              </a:solidFill>
              <a:latin typeface="メイリオ" pitchFamily="50" charset="-128"/>
              <a:ea typeface="メイリオ" pitchFamily="50" charset="-128"/>
              <a:cs typeface="メイリオ" pitchFamily="50" charset="-128"/>
            </a:endParaRPr>
          </a:p>
          <a:p>
            <a:pPr eaLnBrk="1" hangingPunct="1"/>
            <a:r>
              <a:rPr lang="ja-JP" altLang="en-US" sz="1400" smtClean="0">
                <a:solidFill>
                  <a:srgbClr val="000000"/>
                </a:solidFill>
                <a:latin typeface="メイリオ" pitchFamily="50" charset="-128"/>
                <a:ea typeface="メイリオ" pitchFamily="50" charset="-128"/>
                <a:cs typeface="メイリオ" pitchFamily="50" charset="-128"/>
              </a:rPr>
              <a:t>● 事業者　　 　　　  　　⇒　 　事業分野別の指針（ガイドライン）を策定</a:t>
            </a:r>
            <a:endParaRPr lang="en-US" altLang="ja-JP" sz="1400" smtClean="0">
              <a:solidFill>
                <a:srgbClr val="000000"/>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32017246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タイトル 1"/>
          <p:cNvSpPr>
            <a:spLocks noGrp="1"/>
          </p:cNvSpPr>
          <p:nvPr>
            <p:ph type="title"/>
          </p:nvPr>
        </p:nvSpPr>
        <p:spPr/>
        <p:txBody>
          <a:bodyPr/>
          <a:lstStyle/>
          <a:p>
            <a:r>
              <a:rPr lang="ja-JP" altLang="en-US" smtClean="0"/>
              <a:t>障害者</a:t>
            </a:r>
            <a:r>
              <a:rPr lang="ja-JP" altLang="en-US"/>
              <a:t>差別</a:t>
            </a:r>
            <a:r>
              <a:rPr lang="ja-JP" altLang="en-US" smtClean="0"/>
              <a:t>解消法の概要①</a:t>
            </a:r>
          </a:p>
        </p:txBody>
      </p:sp>
      <p:sp>
        <p:nvSpPr>
          <p:cNvPr id="240643" name="コンテンツ プレースホルダー 2"/>
          <p:cNvSpPr>
            <a:spLocks noGrp="1"/>
          </p:cNvSpPr>
          <p:nvPr>
            <p:ph idx="1"/>
          </p:nvPr>
        </p:nvSpPr>
        <p:spPr/>
        <p:txBody>
          <a:bodyPr/>
          <a:lstStyle/>
          <a:p>
            <a:r>
              <a:rPr lang="ja-JP" altLang="en-US" smtClean="0"/>
              <a:t>６章、本文</a:t>
            </a:r>
            <a:r>
              <a:rPr lang="en-US" altLang="ja-JP" smtClean="0"/>
              <a:t>26</a:t>
            </a:r>
            <a:r>
              <a:rPr lang="ja-JP" altLang="en-US" smtClean="0"/>
              <a:t>条（</a:t>
            </a:r>
            <a:r>
              <a:rPr lang="en-US" altLang="ja-JP" smtClean="0"/>
              <a:t>+</a:t>
            </a:r>
            <a:r>
              <a:rPr lang="ja-JP" altLang="en-US" smtClean="0"/>
              <a:t>附則９条）の構成</a:t>
            </a:r>
            <a:br>
              <a:rPr lang="ja-JP" altLang="en-US" smtClean="0"/>
            </a:br>
            <a:r>
              <a:rPr lang="ja-JP" altLang="en-US" smtClean="0"/>
              <a:t>・第１章　</a:t>
            </a:r>
            <a:r>
              <a:rPr lang="ja-JP" altLang="en-US" smtClean="0">
                <a:solidFill>
                  <a:srgbClr val="3333CC"/>
                </a:solidFill>
              </a:rPr>
              <a:t>総則</a:t>
            </a:r>
            <a:r>
              <a:rPr lang="ja-JP" altLang="en-US" smtClean="0"/>
              <a:t>（１～５条）</a:t>
            </a:r>
            <a:br>
              <a:rPr lang="ja-JP" altLang="en-US" smtClean="0"/>
            </a:br>
            <a:r>
              <a:rPr lang="ja-JP" altLang="en-US" smtClean="0"/>
              <a:t>・第２章　</a:t>
            </a:r>
            <a:r>
              <a:rPr lang="ja-JP" altLang="en-US">
                <a:solidFill>
                  <a:srgbClr val="3333CC"/>
                </a:solidFill>
              </a:rPr>
              <a:t>基本方針</a:t>
            </a:r>
            <a:r>
              <a:rPr lang="ja-JP" altLang="en-US" smtClean="0"/>
              <a:t>（６条）</a:t>
            </a:r>
            <a:br>
              <a:rPr lang="ja-JP" altLang="en-US" smtClean="0"/>
            </a:br>
            <a:r>
              <a:rPr lang="ja-JP" altLang="en-US" smtClean="0"/>
              <a:t>・第３章　</a:t>
            </a:r>
            <a:r>
              <a:rPr lang="ja-JP" altLang="en-US">
                <a:solidFill>
                  <a:srgbClr val="3333CC"/>
                </a:solidFill>
              </a:rPr>
              <a:t>差別解消措置</a:t>
            </a:r>
            <a:r>
              <a:rPr lang="ja-JP" altLang="en-US" smtClean="0"/>
              <a:t>（７～</a:t>
            </a:r>
            <a:r>
              <a:rPr lang="en-US" altLang="ja-JP" smtClean="0"/>
              <a:t>13</a:t>
            </a:r>
            <a:r>
              <a:rPr lang="ja-JP" altLang="en-US" smtClean="0"/>
              <a:t>条）</a:t>
            </a:r>
            <a:br>
              <a:rPr lang="ja-JP" altLang="en-US" smtClean="0"/>
            </a:br>
            <a:r>
              <a:rPr lang="ja-JP" altLang="en-US" smtClean="0"/>
              <a:t>・第４章　</a:t>
            </a:r>
            <a:r>
              <a:rPr lang="ja-JP" altLang="en-US">
                <a:solidFill>
                  <a:srgbClr val="3333CC"/>
                </a:solidFill>
              </a:rPr>
              <a:t>差別解消支援措置</a:t>
            </a:r>
            <a:r>
              <a:rPr lang="ja-JP" altLang="en-US" smtClean="0"/>
              <a:t>（</a:t>
            </a:r>
            <a:r>
              <a:rPr lang="en-US" altLang="ja-JP" smtClean="0"/>
              <a:t>14</a:t>
            </a:r>
            <a:r>
              <a:rPr lang="ja-JP" altLang="en-US" smtClean="0"/>
              <a:t>～</a:t>
            </a:r>
            <a:r>
              <a:rPr lang="en-US" altLang="ja-JP" smtClean="0"/>
              <a:t>20</a:t>
            </a:r>
            <a:r>
              <a:rPr lang="ja-JP" altLang="en-US" smtClean="0"/>
              <a:t>条）</a:t>
            </a:r>
            <a:br>
              <a:rPr lang="ja-JP" altLang="en-US" smtClean="0"/>
            </a:br>
            <a:r>
              <a:rPr lang="ja-JP" altLang="en-US" smtClean="0"/>
              <a:t>・第５章　</a:t>
            </a:r>
            <a:r>
              <a:rPr lang="ja-JP" altLang="en-US">
                <a:solidFill>
                  <a:srgbClr val="3333CC"/>
                </a:solidFill>
              </a:rPr>
              <a:t>雑則</a:t>
            </a:r>
            <a:r>
              <a:rPr lang="ja-JP" altLang="en-US" smtClean="0"/>
              <a:t>（</a:t>
            </a:r>
            <a:r>
              <a:rPr lang="en-US" altLang="ja-JP" smtClean="0"/>
              <a:t>21</a:t>
            </a:r>
            <a:r>
              <a:rPr lang="ja-JP" altLang="en-US" smtClean="0"/>
              <a:t>～</a:t>
            </a:r>
            <a:r>
              <a:rPr lang="en-US" altLang="ja-JP" smtClean="0"/>
              <a:t>24</a:t>
            </a:r>
            <a:r>
              <a:rPr lang="ja-JP" altLang="en-US" smtClean="0"/>
              <a:t>条）</a:t>
            </a:r>
            <a:br>
              <a:rPr lang="ja-JP" altLang="en-US" smtClean="0"/>
            </a:br>
            <a:r>
              <a:rPr lang="ja-JP" altLang="en-US" smtClean="0"/>
              <a:t>・第６章　</a:t>
            </a:r>
            <a:r>
              <a:rPr lang="ja-JP" altLang="en-US">
                <a:solidFill>
                  <a:srgbClr val="3333CC"/>
                </a:solidFill>
              </a:rPr>
              <a:t>罰則</a:t>
            </a:r>
            <a:r>
              <a:rPr lang="ja-JP" altLang="en-US" smtClean="0"/>
              <a:t>（</a:t>
            </a:r>
            <a:r>
              <a:rPr lang="en-US" altLang="ja-JP" smtClean="0"/>
              <a:t>25</a:t>
            </a:r>
            <a:r>
              <a:rPr lang="ja-JP" altLang="en-US" smtClean="0"/>
              <a:t>～</a:t>
            </a:r>
            <a:r>
              <a:rPr lang="en-US" altLang="ja-JP" smtClean="0"/>
              <a:t>26</a:t>
            </a:r>
            <a:r>
              <a:rPr lang="ja-JP" altLang="en-US" smtClean="0"/>
              <a:t>条）</a:t>
            </a:r>
          </a:p>
          <a:p>
            <a:r>
              <a:rPr lang="en-US" altLang="ja-JP" smtClean="0">
                <a:solidFill>
                  <a:srgbClr val="FF0000"/>
                </a:solidFill>
              </a:rPr>
              <a:t>2016</a:t>
            </a:r>
            <a:r>
              <a:rPr lang="ja-JP" altLang="en-US" smtClean="0">
                <a:solidFill>
                  <a:srgbClr val="FF0000"/>
                </a:solidFill>
              </a:rPr>
              <a:t>年度施行</a:t>
            </a:r>
            <a:r>
              <a:rPr lang="ja-JP" altLang="en-US" smtClean="0"/>
              <a:t>、施行</a:t>
            </a:r>
            <a:r>
              <a:rPr lang="en-US" altLang="ja-JP">
                <a:solidFill>
                  <a:srgbClr val="FF0000"/>
                </a:solidFill>
              </a:rPr>
              <a:t>3</a:t>
            </a:r>
            <a:r>
              <a:rPr lang="ja-JP" altLang="en-US" smtClean="0">
                <a:solidFill>
                  <a:srgbClr val="FF0000"/>
                </a:solidFill>
              </a:rPr>
              <a:t>年後（</a:t>
            </a:r>
            <a:r>
              <a:rPr lang="en-US" altLang="ja-JP" smtClean="0">
                <a:solidFill>
                  <a:srgbClr val="FF0000"/>
                </a:solidFill>
              </a:rPr>
              <a:t>2019</a:t>
            </a:r>
            <a:r>
              <a:rPr lang="ja-JP" altLang="en-US" smtClean="0">
                <a:solidFill>
                  <a:srgbClr val="FF0000"/>
                </a:solidFill>
              </a:rPr>
              <a:t>年）見直し</a:t>
            </a:r>
          </a:p>
        </p:txBody>
      </p:sp>
    </p:spTree>
    <p:extLst>
      <p:ext uri="{BB962C8B-B14F-4D97-AF65-F5344CB8AC3E}">
        <p14:creationId xmlns:p14="http://schemas.microsoft.com/office/powerpoint/2010/main" val="746174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40643">
                                            <p:txEl>
                                              <p:pRg st="0" end="0"/>
                                            </p:txEl>
                                          </p:spTgt>
                                        </p:tgtEl>
                                        <p:attrNameLst>
                                          <p:attrName>style.visibility</p:attrName>
                                        </p:attrNameLst>
                                      </p:cBhvr>
                                      <p:to>
                                        <p:strVal val="visible"/>
                                      </p:to>
                                    </p:set>
                                    <p:anim calcmode="lin" valueType="num">
                                      <p:cBhvr additive="base">
                                        <p:cTn id="7" dur="500" fill="hold"/>
                                        <p:tgtEl>
                                          <p:spTgt spid="2406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406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40643">
                                            <p:txEl>
                                              <p:pRg st="1" end="1"/>
                                            </p:txEl>
                                          </p:spTgt>
                                        </p:tgtEl>
                                        <p:attrNameLst>
                                          <p:attrName>style.visibility</p:attrName>
                                        </p:attrNameLst>
                                      </p:cBhvr>
                                      <p:to>
                                        <p:strVal val="visible"/>
                                      </p:to>
                                    </p:set>
                                    <p:anim calcmode="lin" valueType="num">
                                      <p:cBhvr additive="base">
                                        <p:cTn id="13" dur="500" fill="hold"/>
                                        <p:tgtEl>
                                          <p:spTgt spid="2406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4064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064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障害者差別解消法の</a:t>
            </a:r>
            <a:r>
              <a:rPr lang="ja-JP" altLang="en-US" smtClean="0"/>
              <a:t>概要②</a:t>
            </a:r>
            <a:endParaRPr kumimoji="1" lang="ja-JP" altLang="en-US"/>
          </a:p>
        </p:txBody>
      </p:sp>
      <p:sp>
        <p:nvSpPr>
          <p:cNvPr id="3" name="コンテンツ プレースホルダー 2"/>
          <p:cNvSpPr>
            <a:spLocks noGrp="1"/>
          </p:cNvSpPr>
          <p:nvPr>
            <p:ph idx="1"/>
          </p:nvPr>
        </p:nvSpPr>
        <p:spPr/>
        <p:txBody>
          <a:bodyPr/>
          <a:lstStyle/>
          <a:p>
            <a:r>
              <a:rPr lang="ja-JP" altLang="en-US">
                <a:solidFill>
                  <a:srgbClr val="3333CC"/>
                </a:solidFill>
              </a:rPr>
              <a:t>第１章　</a:t>
            </a:r>
            <a:r>
              <a:rPr lang="ja-JP" altLang="en-US" smtClean="0">
                <a:solidFill>
                  <a:srgbClr val="3333CC"/>
                </a:solidFill>
              </a:rPr>
              <a:t>総則</a:t>
            </a:r>
          </a:p>
          <a:p>
            <a:r>
              <a:rPr lang="ja-JP" altLang="en-US" smtClean="0">
                <a:solidFill>
                  <a:srgbClr val="3333CC"/>
                </a:solidFill>
              </a:rPr>
              <a:t>第１条</a:t>
            </a:r>
            <a:r>
              <a:rPr lang="ja-JP" altLang="en-US">
                <a:solidFill>
                  <a:srgbClr val="3333CC"/>
                </a:solidFill>
              </a:rPr>
              <a:t>・</a:t>
            </a:r>
            <a:r>
              <a:rPr lang="ja-JP" altLang="en-US" smtClean="0">
                <a:solidFill>
                  <a:srgbClr val="3333CC"/>
                </a:solidFill>
              </a:rPr>
              <a:t>目的</a:t>
            </a:r>
            <a:r>
              <a:rPr lang="ja-JP" altLang="en-US" smtClean="0"/>
              <a:t/>
            </a:r>
            <a:br>
              <a:rPr lang="ja-JP" altLang="en-US" smtClean="0"/>
            </a:br>
            <a:r>
              <a:rPr lang="ja-JP" altLang="en-US" smtClean="0"/>
              <a:t>「</a:t>
            </a:r>
            <a:r>
              <a:rPr lang="ja-JP" altLang="en-US"/>
              <a:t>障害者基本法の基本的な理念にのっとり、</a:t>
            </a:r>
            <a:r>
              <a:rPr lang="en-US" altLang="ja-JP"/>
              <a:t>…</a:t>
            </a:r>
            <a:r>
              <a:rPr lang="ja-JP" altLang="en-US">
                <a:solidFill>
                  <a:srgbClr val="3333CC"/>
                </a:solidFill>
              </a:rPr>
              <a:t>障害を理由とする差別の解消を推進</a:t>
            </a:r>
            <a:r>
              <a:rPr lang="ja-JP" altLang="en-US"/>
              <a:t>し、もって全ての国民が、</a:t>
            </a:r>
            <a:r>
              <a:rPr lang="ja-JP" altLang="en-US">
                <a:solidFill>
                  <a:srgbClr val="3333CC"/>
                </a:solidFill>
              </a:rPr>
              <a:t>障害の有無によって分け隔てられることなく</a:t>
            </a:r>
            <a:r>
              <a:rPr lang="ja-JP" altLang="en-US" smtClean="0">
                <a:solidFill>
                  <a:srgbClr val="3333CC"/>
                </a:solidFill>
              </a:rPr>
              <a:t>、</a:t>
            </a:r>
            <a:r>
              <a:rPr lang="en-US" altLang="ja-JP" smtClean="0">
                <a:solidFill>
                  <a:srgbClr val="3333CC"/>
                </a:solidFill>
              </a:rPr>
              <a:t>…</a:t>
            </a:r>
            <a:r>
              <a:rPr lang="ja-JP" altLang="en-US" smtClean="0">
                <a:solidFill>
                  <a:srgbClr val="3333CC"/>
                </a:solidFill>
              </a:rPr>
              <a:t>共生</a:t>
            </a:r>
            <a:r>
              <a:rPr lang="ja-JP" altLang="en-US">
                <a:solidFill>
                  <a:srgbClr val="3333CC"/>
                </a:solidFill>
              </a:rPr>
              <a:t>する社会の実現</a:t>
            </a:r>
            <a:r>
              <a:rPr lang="ja-JP" altLang="en-US"/>
              <a:t>に資することを目的とする</a:t>
            </a:r>
            <a:r>
              <a:rPr lang="ja-JP" altLang="en-US" smtClean="0"/>
              <a:t>」</a:t>
            </a:r>
            <a:br>
              <a:rPr lang="ja-JP" altLang="en-US" smtClean="0"/>
            </a:br>
            <a:endParaRPr lang="ja-JP" altLang="en-US" smtClean="0"/>
          </a:p>
          <a:p>
            <a:r>
              <a:rPr lang="ja-JP" altLang="en-US" smtClean="0"/>
              <a:t>障害者権利条約が指し示す</a:t>
            </a:r>
            <a:r>
              <a:rPr lang="ja-JP" altLang="en-US" smtClean="0">
                <a:solidFill>
                  <a:srgbClr val="FF0000"/>
                </a:solidFill>
              </a:rPr>
              <a:t>インクルーシブ社会</a:t>
            </a:r>
            <a:r>
              <a:rPr lang="ja-JP" altLang="en-US" smtClean="0"/>
              <a:t>の実現に向けて差別解消の推進</a:t>
            </a:r>
            <a:endParaRPr lang="ja-JP" altLang="en-US"/>
          </a:p>
          <a:p>
            <a:endParaRPr kumimoji="1" lang="ja-JP" altLang="en-US"/>
          </a:p>
        </p:txBody>
      </p:sp>
    </p:spTree>
    <p:extLst>
      <p:ext uri="{BB962C8B-B14F-4D97-AF65-F5344CB8AC3E}">
        <p14:creationId xmlns:p14="http://schemas.microsoft.com/office/powerpoint/2010/main" val="392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障害者差別解消法の</a:t>
            </a:r>
            <a:r>
              <a:rPr lang="ja-JP" altLang="en-US" dirty="0" smtClean="0"/>
              <a:t>概要③</a:t>
            </a:r>
            <a:endParaRPr kumimoji="1" lang="ja-JP" altLang="en-US" dirty="0"/>
          </a:p>
        </p:txBody>
      </p:sp>
      <p:sp>
        <p:nvSpPr>
          <p:cNvPr id="3" name="コンテンツ プレースホルダー 2"/>
          <p:cNvSpPr>
            <a:spLocks noGrp="1"/>
          </p:cNvSpPr>
          <p:nvPr>
            <p:ph idx="1"/>
          </p:nvPr>
        </p:nvSpPr>
        <p:spPr/>
        <p:txBody>
          <a:bodyPr/>
          <a:lstStyle/>
          <a:p>
            <a:r>
              <a:rPr lang="ja-JP" altLang="en-US" dirty="0">
                <a:solidFill>
                  <a:srgbClr val="3333CC"/>
                </a:solidFill>
              </a:rPr>
              <a:t>第２条・</a:t>
            </a:r>
            <a:r>
              <a:rPr lang="ja-JP" altLang="en-US" dirty="0" smtClean="0">
                <a:solidFill>
                  <a:srgbClr val="3333CC"/>
                </a:solidFill>
              </a:rPr>
              <a:t>定義　</a:t>
            </a:r>
            <a:r>
              <a:rPr lang="ja-JP" altLang="en-US" dirty="0"/>
              <a:t>障害者</a:t>
            </a:r>
            <a:r>
              <a:rPr lang="ja-JP" altLang="en-US" dirty="0" smtClean="0"/>
              <a:t/>
            </a:r>
            <a:br>
              <a:rPr lang="ja-JP" altLang="en-US" dirty="0" smtClean="0"/>
            </a:br>
            <a:r>
              <a:rPr lang="ja-JP" altLang="en-US" dirty="0" smtClean="0"/>
              <a:t>「身体</a:t>
            </a:r>
            <a:r>
              <a:rPr lang="ja-JP" altLang="en-US" dirty="0"/>
              <a:t>障害、知的障害、精神障害（発達障害を含む。）</a:t>
            </a:r>
            <a:r>
              <a:rPr lang="ja-JP" altLang="en-US" dirty="0">
                <a:solidFill>
                  <a:srgbClr val="3333CC"/>
                </a:solidFill>
              </a:rPr>
              <a:t>その他の心身の機能の障害</a:t>
            </a:r>
            <a:r>
              <a:rPr lang="ja-JP" altLang="en-US" dirty="0"/>
              <a:t>（以下「障害」と総称する。）がある者であって、</a:t>
            </a:r>
            <a:r>
              <a:rPr lang="ja-JP" altLang="en-US" dirty="0">
                <a:solidFill>
                  <a:srgbClr val="3333CC"/>
                </a:solidFill>
              </a:rPr>
              <a:t>障害及び社会的障壁により</a:t>
            </a:r>
            <a:r>
              <a:rPr lang="ja-JP" altLang="en-US" dirty="0"/>
              <a:t>継続的に日常生活又は社会生活に相当な制限を受ける状態にあるものをいう</a:t>
            </a:r>
            <a:r>
              <a:rPr lang="ja-JP" altLang="en-US" dirty="0" smtClean="0"/>
              <a:t>」</a:t>
            </a:r>
            <a:br>
              <a:rPr lang="ja-JP" altLang="en-US" dirty="0" smtClean="0"/>
            </a:br>
            <a:endParaRPr lang="ja-JP" altLang="en-US" dirty="0" smtClean="0"/>
          </a:p>
          <a:p>
            <a:r>
              <a:rPr lang="ja-JP" altLang="en-US" dirty="0">
                <a:solidFill>
                  <a:srgbClr val="FF0000"/>
                </a:solidFill>
              </a:rPr>
              <a:t>包括的な</a:t>
            </a:r>
            <a:r>
              <a:rPr lang="ja-JP" altLang="en-US" dirty="0" smtClean="0">
                <a:solidFill>
                  <a:srgbClr val="FF0000"/>
                </a:solidFill>
              </a:rPr>
              <a:t>定義</a:t>
            </a:r>
            <a:r>
              <a:rPr lang="ja-JP" altLang="en-US" dirty="0"/>
              <a:t>（</a:t>
            </a:r>
            <a:r>
              <a:rPr lang="ja-JP" altLang="en-US" dirty="0" smtClean="0"/>
              <a:t>その他</a:t>
            </a:r>
            <a:r>
              <a:rPr lang="ja-JP" altLang="en-US" dirty="0"/>
              <a:t>の心身の機能の</a:t>
            </a:r>
            <a:r>
              <a:rPr lang="ja-JP" altLang="en-US" dirty="0" smtClean="0"/>
              <a:t>障害）</a:t>
            </a:r>
            <a:br>
              <a:rPr lang="ja-JP" altLang="en-US" dirty="0" smtClean="0"/>
            </a:br>
            <a:r>
              <a:rPr lang="en-US" altLang="ja-JP" dirty="0" smtClean="0"/>
              <a:t>&amp;</a:t>
            </a:r>
            <a:r>
              <a:rPr lang="ja-JP" altLang="en-US" dirty="0" smtClean="0">
                <a:solidFill>
                  <a:srgbClr val="FF0000"/>
                </a:solidFill>
              </a:rPr>
              <a:t>社会</a:t>
            </a:r>
            <a:r>
              <a:rPr lang="ja-JP" altLang="en-US" dirty="0">
                <a:solidFill>
                  <a:srgbClr val="FF0000"/>
                </a:solidFill>
              </a:rPr>
              <a:t>モデル</a:t>
            </a:r>
            <a:r>
              <a:rPr lang="ja-JP" altLang="en-US" dirty="0"/>
              <a:t>（障害及び社会的障壁に</a:t>
            </a:r>
            <a:r>
              <a:rPr lang="ja-JP" altLang="en-US" dirty="0" smtClean="0"/>
              <a:t>より</a:t>
            </a:r>
            <a:r>
              <a:rPr lang="en-US" altLang="ja-JP" dirty="0" smtClean="0"/>
              <a:t>…</a:t>
            </a:r>
            <a:r>
              <a:rPr lang="ja-JP" altLang="en-US" dirty="0" smtClean="0"/>
              <a:t>）</a:t>
            </a:r>
            <a:endParaRPr lang="ja-JP" altLang="en-US" dirty="0"/>
          </a:p>
          <a:p>
            <a:endParaRPr lang="ja-JP" altLang="en-US" dirty="0"/>
          </a:p>
          <a:p>
            <a:endParaRPr kumimoji="1" lang="ja-JP" altLang="en-US" dirty="0"/>
          </a:p>
        </p:txBody>
      </p:sp>
    </p:spTree>
    <p:extLst>
      <p:ext uri="{BB962C8B-B14F-4D97-AF65-F5344CB8AC3E}">
        <p14:creationId xmlns:p14="http://schemas.microsoft.com/office/powerpoint/2010/main" val="2813174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障害者</a:t>
            </a:r>
            <a:r>
              <a:rPr lang="ja-JP" altLang="en-US" dirty="0"/>
              <a:t>差別解消法の概要④</a:t>
            </a:r>
            <a:endParaRPr kumimoji="1" lang="ja-JP" altLang="en-US" dirty="0"/>
          </a:p>
        </p:txBody>
      </p:sp>
      <p:sp>
        <p:nvSpPr>
          <p:cNvPr id="3" name="コンテンツ プレースホルダー 2"/>
          <p:cNvSpPr>
            <a:spLocks noGrp="1"/>
          </p:cNvSpPr>
          <p:nvPr>
            <p:ph idx="1"/>
          </p:nvPr>
        </p:nvSpPr>
        <p:spPr/>
        <p:txBody>
          <a:bodyPr/>
          <a:lstStyle/>
          <a:p>
            <a:r>
              <a:rPr lang="ja-JP" altLang="en-US" dirty="0">
                <a:solidFill>
                  <a:srgbClr val="3333CC"/>
                </a:solidFill>
              </a:rPr>
              <a:t>第２条・</a:t>
            </a:r>
            <a:r>
              <a:rPr lang="ja-JP" altLang="en-US" dirty="0" smtClean="0">
                <a:solidFill>
                  <a:srgbClr val="3333CC"/>
                </a:solidFill>
              </a:rPr>
              <a:t>定義　</a:t>
            </a:r>
            <a:r>
              <a:rPr lang="ja-JP" altLang="en-US" dirty="0" smtClean="0"/>
              <a:t>社会的障壁</a:t>
            </a:r>
          </a:p>
          <a:p>
            <a:r>
              <a:rPr lang="ja-JP" altLang="en-US" dirty="0" smtClean="0"/>
              <a:t>障害</a:t>
            </a:r>
            <a:r>
              <a:rPr lang="ja-JP" altLang="en-US" dirty="0"/>
              <a:t>がある者にとって</a:t>
            </a:r>
            <a:r>
              <a:rPr lang="ja-JP" altLang="en-US" dirty="0">
                <a:solidFill>
                  <a:srgbClr val="FF0000"/>
                </a:solidFill>
              </a:rPr>
              <a:t>日常生活又は社会生活を営む上で障壁</a:t>
            </a:r>
            <a:r>
              <a:rPr lang="ja-JP" altLang="en-US" dirty="0"/>
              <a:t>となるよう</a:t>
            </a:r>
            <a:r>
              <a:rPr lang="ja-JP" altLang="en-US" dirty="0" smtClean="0"/>
              <a:t>な</a:t>
            </a:r>
          </a:p>
          <a:p>
            <a:r>
              <a:rPr lang="ja-JP" altLang="en-US" dirty="0" smtClean="0"/>
              <a:t>社会</a:t>
            </a:r>
            <a:r>
              <a:rPr lang="ja-JP" altLang="en-US" dirty="0"/>
              <a:t>に</a:t>
            </a:r>
            <a:r>
              <a:rPr lang="ja-JP" altLang="en-US" dirty="0" smtClean="0"/>
              <a:t>おける</a:t>
            </a:r>
          </a:p>
          <a:p>
            <a:r>
              <a:rPr lang="ja-JP" altLang="en-US" dirty="0" smtClean="0"/>
              <a:t>・</a:t>
            </a:r>
            <a:r>
              <a:rPr lang="ja-JP" altLang="en-US" dirty="0" smtClean="0">
                <a:solidFill>
                  <a:srgbClr val="FF0000"/>
                </a:solidFill>
              </a:rPr>
              <a:t>事物、</a:t>
            </a:r>
          </a:p>
          <a:p>
            <a:r>
              <a:rPr lang="ja-JP" altLang="en-US" dirty="0" smtClean="0">
                <a:solidFill>
                  <a:srgbClr val="FF0000"/>
                </a:solidFill>
              </a:rPr>
              <a:t>・制度、</a:t>
            </a:r>
          </a:p>
          <a:p>
            <a:r>
              <a:rPr lang="ja-JP" altLang="en-US" dirty="0" smtClean="0">
                <a:solidFill>
                  <a:srgbClr val="FF0000"/>
                </a:solidFill>
              </a:rPr>
              <a:t>・慣行、</a:t>
            </a:r>
          </a:p>
          <a:p>
            <a:r>
              <a:rPr lang="ja-JP" altLang="en-US" dirty="0" smtClean="0">
                <a:solidFill>
                  <a:srgbClr val="FF0000"/>
                </a:solidFill>
              </a:rPr>
              <a:t>・観念</a:t>
            </a:r>
            <a:r>
              <a:rPr lang="ja-JP" altLang="en-US" dirty="0">
                <a:solidFill>
                  <a:srgbClr val="FF0000"/>
                </a:solidFill>
              </a:rPr>
              <a:t>その他一切のもの</a:t>
            </a:r>
            <a:r>
              <a:rPr lang="ja-JP" altLang="en-US" dirty="0"/>
              <a:t>をいう</a:t>
            </a:r>
            <a:r>
              <a:rPr lang="ja-JP" altLang="en-US" dirty="0" smtClean="0"/>
              <a:t>。</a:t>
            </a:r>
            <a:endParaRPr kumimoji="1" lang="ja-JP" altLang="en-US" dirty="0" smtClean="0"/>
          </a:p>
          <a:p>
            <a:pPr marL="0" indent="0">
              <a:buNone/>
            </a:pPr>
            <a:endParaRPr kumimoji="1" lang="ja-JP" altLang="en-US" dirty="0"/>
          </a:p>
        </p:txBody>
      </p:sp>
    </p:spTree>
    <p:extLst>
      <p:ext uri="{BB962C8B-B14F-4D97-AF65-F5344CB8AC3E}">
        <p14:creationId xmlns:p14="http://schemas.microsoft.com/office/powerpoint/2010/main" val="3315725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障害者差別解消法の</a:t>
            </a:r>
            <a:r>
              <a:rPr lang="ja-JP" altLang="en-US" dirty="0" smtClean="0"/>
              <a:t>概要⑤</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第５条　社会的</a:t>
            </a:r>
            <a:r>
              <a:rPr lang="ja-JP" altLang="en-US" dirty="0"/>
              <a:t>障壁の除去の実施についての必要かつ</a:t>
            </a:r>
            <a:r>
              <a:rPr lang="ja-JP" altLang="en-US" dirty="0">
                <a:solidFill>
                  <a:srgbClr val="3333CC"/>
                </a:solidFill>
              </a:rPr>
              <a:t>合理的な配慮に関する環境の</a:t>
            </a:r>
            <a:r>
              <a:rPr lang="ja-JP" altLang="en-US" dirty="0" smtClean="0">
                <a:solidFill>
                  <a:srgbClr val="3333CC"/>
                </a:solidFill>
              </a:rPr>
              <a:t>整備</a:t>
            </a:r>
            <a:br>
              <a:rPr lang="ja-JP" altLang="en-US" dirty="0" smtClean="0">
                <a:solidFill>
                  <a:srgbClr val="3333CC"/>
                </a:solidFill>
              </a:rPr>
            </a:br>
            <a:r>
              <a:rPr lang="ja-JP" altLang="en-US" dirty="0" smtClean="0">
                <a:solidFill>
                  <a:srgbClr val="3333CC"/>
                </a:solidFill>
              </a:rPr>
              <a:t/>
            </a:r>
            <a:br>
              <a:rPr lang="ja-JP" altLang="en-US" dirty="0" smtClean="0">
                <a:solidFill>
                  <a:srgbClr val="3333CC"/>
                </a:solidFill>
              </a:rPr>
            </a:br>
            <a:r>
              <a:rPr lang="ja-JP" altLang="en-US" dirty="0" smtClean="0"/>
              <a:t>「</a:t>
            </a:r>
            <a:r>
              <a:rPr lang="ja-JP" altLang="en-US" dirty="0"/>
              <a:t>行政機関等及び事業者は、</a:t>
            </a:r>
            <a:r>
              <a:rPr lang="ja-JP" altLang="en-US" dirty="0">
                <a:solidFill>
                  <a:srgbClr val="FF0000"/>
                </a:solidFill>
              </a:rPr>
              <a:t>社会的障壁の除去の実施についての必要かつ合理的な配慮を的確に行うため</a:t>
            </a:r>
            <a:r>
              <a:rPr lang="ja-JP" altLang="en-US" dirty="0"/>
              <a:t>、自ら設置する</a:t>
            </a:r>
            <a:r>
              <a:rPr lang="ja-JP" altLang="en-US" dirty="0">
                <a:solidFill>
                  <a:srgbClr val="3333CC"/>
                </a:solidFill>
              </a:rPr>
              <a:t>施設の構造の改善及び設備の整備</a:t>
            </a:r>
            <a:r>
              <a:rPr lang="ja-JP" altLang="en-US" dirty="0"/>
              <a:t>、関係</a:t>
            </a:r>
            <a:r>
              <a:rPr lang="ja-JP" altLang="en-US" dirty="0">
                <a:solidFill>
                  <a:srgbClr val="3333CC"/>
                </a:solidFill>
              </a:rPr>
              <a:t>職員に対する研修その他の必要な環境の整備に</a:t>
            </a:r>
            <a:r>
              <a:rPr lang="ja-JP" altLang="en-US" dirty="0"/>
              <a:t>努めなければ</a:t>
            </a:r>
            <a:r>
              <a:rPr lang="ja-JP" altLang="en-US" dirty="0" smtClean="0"/>
              <a:t>ならない」</a:t>
            </a:r>
            <a:endParaRPr kumimoji="1" lang="ja-JP" altLang="en-US" dirty="0"/>
          </a:p>
        </p:txBody>
      </p:sp>
    </p:spTree>
    <p:extLst>
      <p:ext uri="{BB962C8B-B14F-4D97-AF65-F5344CB8AC3E}">
        <p14:creationId xmlns:p14="http://schemas.microsoft.com/office/powerpoint/2010/main" val="2621024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障害者差別解消法の</a:t>
            </a:r>
            <a:r>
              <a:rPr lang="ja-JP" altLang="en-US" dirty="0" smtClean="0"/>
              <a:t>概要⑥</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solidFill>
                  <a:srgbClr val="3333CC"/>
                </a:solidFill>
              </a:rPr>
              <a:t>第２章　第６条　基本方針</a:t>
            </a:r>
            <a:r>
              <a:rPr kumimoji="1" lang="ja-JP" altLang="en-US" dirty="0" smtClean="0"/>
              <a:t/>
            </a:r>
            <a:br>
              <a:rPr kumimoji="1" lang="ja-JP" altLang="en-US" dirty="0" smtClean="0"/>
            </a:br>
            <a:r>
              <a:rPr kumimoji="1" lang="ja-JP" altLang="en-US" dirty="0" smtClean="0"/>
              <a:t>政府全体で作成し、閣議決定→ガイドラインに</a:t>
            </a:r>
          </a:p>
          <a:p>
            <a:r>
              <a:rPr lang="ja-JP" altLang="en-US" dirty="0" smtClean="0">
                <a:solidFill>
                  <a:srgbClr val="3333CC"/>
                </a:solidFill>
              </a:rPr>
              <a:t>基本</a:t>
            </a:r>
            <a:r>
              <a:rPr lang="ja-JP" altLang="en-US" dirty="0">
                <a:solidFill>
                  <a:srgbClr val="3333CC"/>
                </a:solidFill>
              </a:rPr>
              <a:t>方針に含まれる</a:t>
            </a:r>
            <a:r>
              <a:rPr lang="ja-JP" altLang="en-US" dirty="0" smtClean="0">
                <a:solidFill>
                  <a:srgbClr val="3333CC"/>
                </a:solidFill>
              </a:rPr>
              <a:t>内容</a:t>
            </a:r>
            <a:br>
              <a:rPr lang="ja-JP" altLang="en-US" dirty="0" smtClean="0">
                <a:solidFill>
                  <a:srgbClr val="3333CC"/>
                </a:solidFill>
              </a:rPr>
            </a:br>
            <a:r>
              <a:rPr lang="ja-JP" altLang="en-US" dirty="0" smtClean="0"/>
              <a:t>・差別</a:t>
            </a:r>
            <a:r>
              <a:rPr lang="ja-JP" altLang="en-US" dirty="0"/>
              <a:t>解消推進</a:t>
            </a:r>
            <a:r>
              <a:rPr lang="ja-JP" altLang="en-US" dirty="0" smtClean="0"/>
              <a:t>施策の基本的</a:t>
            </a:r>
            <a:r>
              <a:rPr lang="ja-JP" altLang="en-US" dirty="0"/>
              <a:t>な</a:t>
            </a:r>
            <a:r>
              <a:rPr lang="ja-JP" altLang="en-US" dirty="0" smtClean="0"/>
              <a:t>方向</a:t>
            </a:r>
            <a:br>
              <a:rPr lang="ja-JP" altLang="en-US" dirty="0" smtClean="0"/>
            </a:br>
            <a:r>
              <a:rPr lang="ja-JP" altLang="en-US" dirty="0" smtClean="0"/>
              <a:t>・行政</a:t>
            </a:r>
            <a:r>
              <a:rPr lang="ja-JP" altLang="en-US" dirty="0"/>
              <a:t>機関等が講ずべき措置に関する</a:t>
            </a:r>
            <a:r>
              <a:rPr lang="ja-JP" altLang="en-US" dirty="0" smtClean="0"/>
              <a:t>基本的事項</a:t>
            </a:r>
            <a:br>
              <a:rPr lang="ja-JP" altLang="en-US" dirty="0" smtClean="0"/>
            </a:br>
            <a:r>
              <a:rPr lang="ja-JP" altLang="en-US" dirty="0" smtClean="0"/>
              <a:t>・事</a:t>
            </a:r>
            <a:r>
              <a:rPr lang="ja-JP" altLang="en-US" dirty="0"/>
              <a:t>業者が講ずべき措置に関する</a:t>
            </a:r>
            <a:r>
              <a:rPr lang="ja-JP" altLang="en-US" dirty="0" smtClean="0"/>
              <a:t>基本的事項</a:t>
            </a:r>
            <a:br>
              <a:rPr lang="ja-JP" altLang="en-US" dirty="0" smtClean="0"/>
            </a:br>
            <a:r>
              <a:rPr lang="ja-JP" altLang="en-US" dirty="0" smtClean="0"/>
              <a:t>・その他重要</a:t>
            </a:r>
            <a:r>
              <a:rPr lang="ja-JP" altLang="en-US" dirty="0"/>
              <a:t>事項</a:t>
            </a:r>
          </a:p>
          <a:p>
            <a:r>
              <a:rPr lang="ja-JP" altLang="en-US" dirty="0" smtClean="0">
                <a:solidFill>
                  <a:srgbClr val="3333CC"/>
                </a:solidFill>
              </a:rPr>
              <a:t>意見聴取</a:t>
            </a:r>
            <a:r>
              <a:rPr lang="ja-JP" altLang="en-US" dirty="0" smtClean="0"/>
              <a:t/>
            </a:r>
            <a:br>
              <a:rPr lang="ja-JP" altLang="en-US" dirty="0" smtClean="0"/>
            </a:br>
            <a:r>
              <a:rPr lang="ja-JP" altLang="en-US" dirty="0" smtClean="0"/>
              <a:t>障害者</a:t>
            </a:r>
            <a:r>
              <a:rPr lang="ja-JP" altLang="en-US" dirty="0"/>
              <a:t>その他</a:t>
            </a:r>
            <a:r>
              <a:rPr lang="ja-JP" altLang="en-US" dirty="0" smtClean="0"/>
              <a:t>の関係者、障害者政策委員会</a:t>
            </a:r>
            <a:br>
              <a:rPr lang="ja-JP" altLang="en-US" dirty="0" smtClean="0"/>
            </a:br>
            <a:endParaRPr kumimoji="1" lang="ja-JP" altLang="en-US" dirty="0" smtClean="0"/>
          </a:p>
          <a:p>
            <a:endParaRPr kumimoji="1" lang="ja-JP" altLang="en-US" dirty="0"/>
          </a:p>
        </p:txBody>
      </p:sp>
    </p:spTree>
    <p:extLst>
      <p:ext uri="{BB962C8B-B14F-4D97-AF65-F5344CB8AC3E}">
        <p14:creationId xmlns:p14="http://schemas.microsoft.com/office/powerpoint/2010/main" val="428201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障害者差別解消法の</a:t>
            </a:r>
            <a:r>
              <a:rPr lang="ja-JP" altLang="en-US" dirty="0" smtClean="0"/>
              <a:t>概要⑦</a:t>
            </a:r>
            <a:endParaRPr kumimoji="1" lang="ja-JP" altLang="en-US" dirty="0"/>
          </a:p>
        </p:txBody>
      </p:sp>
      <p:sp>
        <p:nvSpPr>
          <p:cNvPr id="3" name="コンテンツ プレースホルダー 2"/>
          <p:cNvSpPr>
            <a:spLocks noGrp="1"/>
          </p:cNvSpPr>
          <p:nvPr>
            <p:ph idx="1"/>
          </p:nvPr>
        </p:nvSpPr>
        <p:spPr>
          <a:xfrm>
            <a:off x="495786" y="1600206"/>
            <a:ext cx="8914444" cy="4530725"/>
          </a:xfrm>
        </p:spPr>
        <p:txBody>
          <a:bodyPr/>
          <a:lstStyle/>
          <a:p>
            <a:r>
              <a:rPr lang="ja-JP" altLang="en-US" dirty="0" smtClean="0">
                <a:solidFill>
                  <a:srgbClr val="3333CC"/>
                </a:solidFill>
              </a:rPr>
              <a:t>第３章　差別解消措置</a:t>
            </a:r>
          </a:p>
          <a:p>
            <a:r>
              <a:rPr lang="ja-JP" altLang="en-US" dirty="0">
                <a:solidFill>
                  <a:srgbClr val="FF0000"/>
                </a:solidFill>
              </a:rPr>
              <a:t>二つの禁止</a:t>
            </a:r>
            <a:r>
              <a:rPr lang="ja-JP" altLang="en-US" dirty="0" smtClean="0">
                <a:solidFill>
                  <a:srgbClr val="FF0000"/>
                </a:solidFill>
              </a:rPr>
              <a:t>規定</a:t>
            </a:r>
            <a:r>
              <a:rPr lang="ja-JP" altLang="en-US" dirty="0" smtClean="0"/>
              <a:t>～第７条</a:t>
            </a:r>
            <a:r>
              <a:rPr lang="ja-JP" altLang="en-US" dirty="0"/>
              <a:t>（行政機関等）、第８条（事業者</a:t>
            </a:r>
            <a:r>
              <a:rPr lang="ja-JP" altLang="en-US" dirty="0" smtClean="0"/>
              <a:t>）</a:t>
            </a:r>
            <a:br>
              <a:rPr lang="ja-JP" altLang="en-US" dirty="0" smtClean="0"/>
            </a:br>
            <a:r>
              <a:rPr lang="ja-JP" altLang="en-US" dirty="0" smtClean="0"/>
              <a:t>・</a:t>
            </a:r>
            <a:r>
              <a:rPr lang="ja-JP" altLang="en-US" dirty="0"/>
              <a:t>作為的差別である「</a:t>
            </a:r>
            <a:r>
              <a:rPr lang="ja-JP" altLang="en-US" dirty="0">
                <a:solidFill>
                  <a:srgbClr val="3333CC"/>
                </a:solidFill>
              </a:rPr>
              <a:t>差別的取扱い</a:t>
            </a:r>
            <a:r>
              <a:rPr lang="ja-JP" altLang="en-US" dirty="0" smtClean="0"/>
              <a:t>」</a:t>
            </a:r>
            <a:br>
              <a:rPr lang="ja-JP" altLang="en-US" dirty="0" smtClean="0"/>
            </a:br>
            <a:r>
              <a:rPr lang="ja-JP" altLang="en-US" dirty="0" smtClean="0"/>
              <a:t>・</a:t>
            </a:r>
            <a:r>
              <a:rPr lang="ja-JP" altLang="en-US" dirty="0"/>
              <a:t>不作為の差別である「</a:t>
            </a:r>
            <a:r>
              <a:rPr lang="ja-JP" altLang="en-US" dirty="0">
                <a:solidFill>
                  <a:srgbClr val="3333CC"/>
                </a:solidFill>
              </a:rPr>
              <a:t>合理的配慮の不提供</a:t>
            </a:r>
            <a:r>
              <a:rPr lang="ja-JP" altLang="en-US" dirty="0" smtClean="0"/>
              <a:t>」</a:t>
            </a:r>
            <a:endParaRPr lang="ja-JP" altLang="en-US" dirty="0"/>
          </a:p>
          <a:p>
            <a:r>
              <a:rPr lang="ja-JP" altLang="en-US" dirty="0" smtClean="0">
                <a:solidFill>
                  <a:srgbClr val="FF0000"/>
                </a:solidFill>
              </a:rPr>
              <a:t>差別的取扱い</a:t>
            </a:r>
            <a:r>
              <a:rPr lang="ja-JP" altLang="en-US" dirty="0" smtClean="0"/>
              <a:t>→行政機関等・事業者ともに法的義務</a:t>
            </a:r>
          </a:p>
          <a:p>
            <a:pPr marL="0" indent="0">
              <a:buNone/>
            </a:pPr>
            <a:r>
              <a:rPr lang="ja-JP" altLang="en-US" dirty="0" smtClean="0"/>
              <a:t>　</a:t>
            </a:r>
            <a:r>
              <a:rPr lang="ja-JP" altLang="en-US" dirty="0">
                <a:solidFill>
                  <a:srgbClr val="3333CC"/>
                </a:solidFill>
              </a:rPr>
              <a:t>第７条、８条</a:t>
            </a:r>
            <a:r>
              <a:rPr lang="ja-JP" altLang="en-US" dirty="0" smtClean="0"/>
              <a:t>「（行政機関等／事業者は）障害</a:t>
            </a:r>
            <a:r>
              <a:rPr lang="ja-JP" altLang="en-US" dirty="0"/>
              <a:t>を理由として障害者でない者と</a:t>
            </a:r>
            <a:r>
              <a:rPr lang="ja-JP" altLang="en-US" dirty="0">
                <a:solidFill>
                  <a:srgbClr val="FF0000"/>
                </a:solidFill>
              </a:rPr>
              <a:t>不当な差別的取扱いをすることにより、障害者の権利利益を侵害しては</a:t>
            </a:r>
            <a:r>
              <a:rPr lang="ja-JP" altLang="en-US" dirty="0" smtClean="0">
                <a:solidFill>
                  <a:srgbClr val="FF0000"/>
                </a:solidFill>
              </a:rPr>
              <a:t>ならない</a:t>
            </a:r>
            <a:r>
              <a:rPr lang="ja-JP" altLang="en-US" dirty="0" smtClean="0"/>
              <a:t>」</a:t>
            </a:r>
            <a:endParaRPr lang="ja-JP" altLang="en-US" dirty="0"/>
          </a:p>
          <a:p>
            <a:pPr marL="0" indent="0">
              <a:buNone/>
            </a:pPr>
            <a:r>
              <a:rPr lang="ja-JP" altLang="en-US" dirty="0" smtClean="0"/>
              <a:t/>
            </a:r>
            <a:br>
              <a:rPr lang="ja-JP" altLang="en-US" dirty="0" smtClean="0"/>
            </a:br>
            <a:endParaRPr lang="ja-JP" altLang="en-US" dirty="0"/>
          </a:p>
          <a:p>
            <a:endParaRPr lang="ja-JP" altLang="en-US" dirty="0" smtClean="0"/>
          </a:p>
          <a:p>
            <a:endParaRPr kumimoji="1" lang="ja-JP" altLang="en-US" dirty="0"/>
          </a:p>
        </p:txBody>
      </p:sp>
    </p:spTree>
    <p:extLst>
      <p:ext uri="{BB962C8B-B14F-4D97-AF65-F5344CB8AC3E}">
        <p14:creationId xmlns:p14="http://schemas.microsoft.com/office/powerpoint/2010/main" val="2526653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1_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7_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78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78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ＭＳ Ｐゴシック" pitchFamily="50" charset="-128"/>
          </a:defRPr>
        </a:defPPr>
      </a:lstStyle>
    </a:lnDef>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Expedition">
  <a:themeElements>
    <a:clrScheme name="Expedition 2">
      <a:dk1>
        <a:srgbClr val="000000"/>
      </a:dk1>
      <a:lt1>
        <a:srgbClr val="FFFFFF"/>
      </a:lt1>
      <a:dk2>
        <a:srgbClr val="482400"/>
      </a:dk2>
      <a:lt2>
        <a:srgbClr val="808080"/>
      </a:lt2>
      <a:accent1>
        <a:srgbClr val="DFD6C3"/>
      </a:accent1>
      <a:accent2>
        <a:srgbClr val="D69B80"/>
      </a:accent2>
      <a:accent3>
        <a:srgbClr val="FFFFFF"/>
      </a:accent3>
      <a:accent4>
        <a:srgbClr val="000000"/>
      </a:accent4>
      <a:accent5>
        <a:srgbClr val="ECE8DE"/>
      </a:accent5>
      <a:accent6>
        <a:srgbClr val="C28C73"/>
      </a:accent6>
      <a:hlink>
        <a:srgbClr val="993300"/>
      </a:hlink>
      <a:folHlink>
        <a:srgbClr val="666600"/>
      </a:folHlink>
    </a:clrScheme>
    <a:fontScheme name="Expedition">
      <a:majorFont>
        <a:latin typeface="Times New Roman"/>
        <a:ea typeface="HG創英角ﾎﾟｯﾌﾟ体"/>
        <a:cs typeface=""/>
      </a:majorFont>
      <a:minorFont>
        <a:latin typeface="Times New Roman"/>
        <a:ea typeface="HGS創英角ﾎﾟｯﾌﾟ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24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Expedition 1">
        <a:dk1>
          <a:srgbClr val="000000"/>
        </a:dk1>
        <a:lt1>
          <a:srgbClr val="A7947B"/>
        </a:lt1>
        <a:dk2>
          <a:srgbClr val="482400"/>
        </a:dk2>
        <a:lt2>
          <a:srgbClr val="808080"/>
        </a:lt2>
        <a:accent1>
          <a:srgbClr val="DFD6C3"/>
        </a:accent1>
        <a:accent2>
          <a:srgbClr val="D69B80"/>
        </a:accent2>
        <a:accent3>
          <a:srgbClr val="D0C8BF"/>
        </a:accent3>
        <a:accent4>
          <a:srgbClr val="000000"/>
        </a:accent4>
        <a:accent5>
          <a:srgbClr val="ECE8DE"/>
        </a:accent5>
        <a:accent6>
          <a:srgbClr val="C28C73"/>
        </a:accent6>
        <a:hlink>
          <a:srgbClr val="993300"/>
        </a:hlink>
        <a:folHlink>
          <a:srgbClr val="666600"/>
        </a:folHlink>
      </a:clrScheme>
      <a:clrMap bg1="lt1" tx1="dk1" bg2="lt2" tx2="dk2" accent1="accent1" accent2="accent2" accent3="accent3" accent4="accent4" accent5="accent5" accent6="accent6" hlink="hlink" folHlink="folHlink"/>
    </a:extraClrScheme>
    <a:extraClrScheme>
      <a:clrScheme name="Expedition 2">
        <a:dk1>
          <a:srgbClr val="000000"/>
        </a:dk1>
        <a:lt1>
          <a:srgbClr val="FFFFFF"/>
        </a:lt1>
        <a:dk2>
          <a:srgbClr val="482400"/>
        </a:dk2>
        <a:lt2>
          <a:srgbClr val="808080"/>
        </a:lt2>
        <a:accent1>
          <a:srgbClr val="DFD6C3"/>
        </a:accent1>
        <a:accent2>
          <a:srgbClr val="D69B80"/>
        </a:accent2>
        <a:accent3>
          <a:srgbClr val="FFFFFF"/>
        </a:accent3>
        <a:accent4>
          <a:srgbClr val="000000"/>
        </a:accent4>
        <a:accent5>
          <a:srgbClr val="ECE8DE"/>
        </a:accent5>
        <a:accent6>
          <a:srgbClr val="C28C73"/>
        </a:accent6>
        <a:hlink>
          <a:srgbClr val="993300"/>
        </a:hlink>
        <a:folHlink>
          <a:srgbClr val="666600"/>
        </a:folHlink>
      </a:clrScheme>
      <a:clrMap bg1="lt1" tx1="dk1" bg2="lt2" tx2="dk2" accent1="accent1" accent2="accent2" accent3="accent3" accent4="accent4" accent5="accent5" accent6="accent6" hlink="hlink" folHlink="folHlink"/>
    </a:extraClrScheme>
    <a:extraClrScheme>
      <a:clrScheme name="Expedition 3">
        <a:dk1>
          <a:srgbClr val="000000"/>
        </a:dk1>
        <a:lt1>
          <a:srgbClr val="FFFFFF"/>
        </a:lt1>
        <a:dk2>
          <a:srgbClr val="000000"/>
        </a:dk2>
        <a:lt2>
          <a:srgbClr val="333333"/>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Expedition 4">
        <a:dk1>
          <a:srgbClr val="000000"/>
        </a:dk1>
        <a:lt1>
          <a:srgbClr val="9D7643"/>
        </a:lt1>
        <a:dk2>
          <a:srgbClr val="FFFFFF"/>
        </a:dk2>
        <a:lt2>
          <a:srgbClr val="554025"/>
        </a:lt2>
        <a:accent1>
          <a:srgbClr val="CAA966"/>
        </a:accent1>
        <a:accent2>
          <a:srgbClr val="8488AC"/>
        </a:accent2>
        <a:accent3>
          <a:srgbClr val="CCBDB0"/>
        </a:accent3>
        <a:accent4>
          <a:srgbClr val="000000"/>
        </a:accent4>
        <a:accent5>
          <a:srgbClr val="E1D1B8"/>
        </a:accent5>
        <a:accent6>
          <a:srgbClr val="777B9B"/>
        </a:accent6>
        <a:hlink>
          <a:srgbClr val="993300"/>
        </a:hlink>
        <a:folHlink>
          <a:srgbClr val="6666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9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gradFill>
          <a:gsLst>
            <a:gs pos="50000">
              <a:srgbClr val="FFFFFF"/>
            </a:gs>
            <a:gs pos="0">
              <a:schemeClr val="accent5">
                <a:lumMod val="20000"/>
                <a:lumOff val="80000"/>
              </a:schemeClr>
            </a:gs>
            <a:gs pos="100000">
              <a:schemeClr val="accent5">
                <a:lumMod val="20000"/>
                <a:lumOff val="80000"/>
              </a:schemeClr>
            </a:gs>
          </a:gsLst>
          <a:lin ang="5400000" scaled="0"/>
        </a:gradFill>
        <a:ln>
          <a:solidFill>
            <a:schemeClr val="tx1"/>
          </a:solidFill>
        </a:ln>
      </a:spPr>
      <a:bodyPr tIns="108000" anchor="ctr"/>
      <a:lstStyle>
        <a:defPPr fontAlgn="auto">
          <a:spcBef>
            <a:spcPts val="0"/>
          </a:spcBef>
          <a:spcAft>
            <a:spcPts val="0"/>
          </a:spcAft>
          <a:defRPr sz="1600" b="1" dirty="0">
            <a:solidFill>
              <a:prstClr val="black"/>
            </a:solidFill>
            <a:latin typeface="メイリオ" pitchFamily="50" charset="-128"/>
            <a:ea typeface="メイリオ" pitchFamily="50" charset="-128"/>
            <a:cs typeface="メイリオ"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6.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1781</TotalTime>
  <Words>895</Words>
  <Application>Microsoft Office PowerPoint</Application>
  <PresentationFormat>A4 210 x 297 mm</PresentationFormat>
  <Paragraphs>154</Paragraphs>
  <Slides>15</Slides>
  <Notes>3</Notes>
  <HiddenSlides>0</HiddenSlides>
  <MMClips>0</MMClips>
  <ScaleCrop>false</ScaleCrop>
  <HeadingPairs>
    <vt:vector size="4" baseType="variant">
      <vt:variant>
        <vt:lpstr>テーマ</vt:lpstr>
      </vt:variant>
      <vt:variant>
        <vt:i4>5</vt:i4>
      </vt:variant>
      <vt:variant>
        <vt:lpstr>スライド タイトル</vt:lpstr>
      </vt:variant>
      <vt:variant>
        <vt:i4>15</vt:i4>
      </vt:variant>
    </vt:vector>
  </HeadingPairs>
  <TitlesOfParts>
    <vt:vector size="20" baseType="lpstr">
      <vt:lpstr>1_Edge</vt:lpstr>
      <vt:lpstr>7_Edge</vt:lpstr>
      <vt:lpstr>Expedition</vt:lpstr>
      <vt:lpstr>9_Office ​​テーマ</vt:lpstr>
      <vt:lpstr>Office ​​テーマ</vt:lpstr>
      <vt:lpstr>障害者差別解消法と 　　　　障害者雇用促進法の比較　</vt:lpstr>
      <vt:lpstr>PowerPoint プレゼンテーション</vt:lpstr>
      <vt:lpstr>障害者差別解消法の概要①</vt:lpstr>
      <vt:lpstr>障害者差別解消法の概要②</vt:lpstr>
      <vt:lpstr>障害者差別解消法の概要③</vt:lpstr>
      <vt:lpstr>障害者差別解消法の概要④</vt:lpstr>
      <vt:lpstr>障害者差別解消法の概要⑤</vt:lpstr>
      <vt:lpstr>障害者差別解消法の概要⑥</vt:lpstr>
      <vt:lpstr>障害者差別解消法の概要⑦</vt:lpstr>
      <vt:lpstr>障害者差別解消法の概要⑧</vt:lpstr>
      <vt:lpstr>障害者差別解消法の概要⑨</vt:lpstr>
      <vt:lpstr>障害者差別解消法の概要⑩</vt:lpstr>
      <vt:lpstr>障害者差別解消法・基本方針の策定</vt:lpstr>
      <vt:lpstr>PowerPoint プレゼンテーション</vt:lpstr>
      <vt:lpstr>障害者差別解消法と障害者雇用促進法</vt:lpstr>
    </vt:vector>
  </TitlesOfParts>
  <Company>dpi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障害者福祉を力強く推進していくために</dc:title>
  <dc:creator>KojiOnoue</dc:creator>
  <cp:lastModifiedBy>kojiono</cp:lastModifiedBy>
  <cp:revision>233</cp:revision>
  <cp:lastPrinted>2014-07-30T08:55:55Z</cp:lastPrinted>
  <dcterms:created xsi:type="dcterms:W3CDTF">2006-08-04T10:38:57Z</dcterms:created>
  <dcterms:modified xsi:type="dcterms:W3CDTF">2015-02-22T13:19:53Z</dcterms:modified>
</cp:coreProperties>
</file>