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charts/chart7.xml" ContentType="application/vnd.openxmlformats-officedocument.drawingml.chart+xml"/>
  <Override PartName="/ppt/notesSlides/notesSlide21.xml" ContentType="application/vnd.openxmlformats-officedocument.presentationml.notesSlide+xml"/>
  <Override PartName="/ppt/charts/chart8.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4" r:id="rId2"/>
    <p:sldId id="265" r:id="rId3"/>
    <p:sldId id="266" r:id="rId4"/>
    <p:sldId id="267" r:id="rId5"/>
    <p:sldId id="268" r:id="rId6"/>
    <p:sldId id="269" r:id="rId7"/>
    <p:sldId id="270" r:id="rId8"/>
    <p:sldId id="271" r:id="rId9"/>
    <p:sldId id="272" r:id="rId10"/>
    <p:sldId id="257" r:id="rId11"/>
    <p:sldId id="285" r:id="rId12"/>
    <p:sldId id="297" r:id="rId13"/>
    <p:sldId id="298" r:id="rId14"/>
    <p:sldId id="299" r:id="rId15"/>
    <p:sldId id="292" r:id="rId16"/>
    <p:sldId id="296" r:id="rId17"/>
    <p:sldId id="295" r:id="rId18"/>
    <p:sldId id="284" r:id="rId19"/>
    <p:sldId id="294" r:id="rId20"/>
    <p:sldId id="277" r:id="rId21"/>
    <p:sldId id="273" r:id="rId22"/>
    <p:sldId id="261" r:id="rId23"/>
    <p:sldId id="275" r:id="rId24"/>
    <p:sldId id="289" r:id="rId25"/>
    <p:sldId id="278" r:id="rId26"/>
    <p:sldId id="283" r:id="rId27"/>
    <p:sldId id="258" r:id="rId28"/>
    <p:sldId id="279" r:id="rId29"/>
    <p:sldId id="290" r:id="rId30"/>
    <p:sldId id="260" r:id="rId31"/>
    <p:sldId id="276" r:id="rId3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3" autoAdjust="0"/>
    <p:restoredTop sz="86038" autoAdjust="0"/>
  </p:normalViewPr>
  <p:slideViewPr>
    <p:cSldViewPr snapToGrid="0">
      <p:cViewPr>
        <p:scale>
          <a:sx n="106" d="100"/>
          <a:sy n="106" d="100"/>
        </p:scale>
        <p:origin x="-750" y="18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12457398049105E-2"/>
          <c:y val="0.11562283674582199"/>
          <c:w val="0.70707345163944102"/>
          <c:h val="0.61145509017438304"/>
        </c:manualLayout>
      </c:layout>
      <c:barChart>
        <c:barDir val="col"/>
        <c:grouping val="clustered"/>
        <c:varyColors val="0"/>
        <c:ser>
          <c:idx val="0"/>
          <c:order val="0"/>
          <c:tx>
            <c:v>average</c:v>
          </c:tx>
          <c:spPr>
            <a:solidFill>
              <a:schemeClr val="accent1"/>
            </a:solidFill>
            <a:ln>
              <a:noFill/>
            </a:ln>
            <a:effectLst/>
          </c:spPr>
          <c:invertIfNegative val="0"/>
          <c:cat>
            <c:strRef>
              <c:f>Sheet2!$U$25:$U$36</c:f>
              <c:strCache>
                <c:ptCount val="12"/>
                <c:pt idx="0">
                  <c:v>1(Nara)</c:v>
                </c:pt>
                <c:pt idx="1">
                  <c:v>2(Kanagawa)</c:v>
                </c:pt>
                <c:pt idx="2">
                  <c:v>3(Tajimi)</c:v>
                </c:pt>
                <c:pt idx="3">
                  <c:v>4(Nada)</c:v>
                </c:pt>
                <c:pt idx="4">
                  <c:v>5(Hirodaifuzoku)</c:v>
                </c:pt>
                <c:pt idx="5">
                  <c:v>6(Ena)</c:v>
                </c:pt>
                <c:pt idx="6">
                  <c:v>7(Aizu)</c:v>
                </c:pt>
                <c:pt idx="7">
                  <c:v>8(Iwaki)</c:v>
                </c:pt>
                <c:pt idx="8">
                  <c:v>9(Tamura)</c:v>
                </c:pt>
                <c:pt idx="9">
                  <c:v>10(Asaka)</c:v>
                </c:pt>
                <c:pt idx="10">
                  <c:v>11(Fukushima)</c:v>
                </c:pt>
                <c:pt idx="11">
                  <c:v>12(Adachi)</c:v>
                </c:pt>
              </c:strCache>
            </c:strRef>
          </c:cat>
          <c:val>
            <c:numRef>
              <c:f>Sheet2!$V$3:$V$14</c:f>
              <c:numCache>
                <c:formatCode>0.00_);[Red]\(0.00\)</c:formatCode>
                <c:ptCount val="12"/>
                <c:pt idx="0">
                  <c:v>7.0000000000000007E-2</c:v>
                </c:pt>
                <c:pt idx="1">
                  <c:v>7.0000000000000007E-2</c:v>
                </c:pt>
                <c:pt idx="2">
                  <c:v>0.08</c:v>
                </c:pt>
                <c:pt idx="3">
                  <c:v>0.09</c:v>
                </c:pt>
                <c:pt idx="4">
                  <c:v>0.09</c:v>
                </c:pt>
                <c:pt idx="5">
                  <c:v>0.1</c:v>
                </c:pt>
                <c:pt idx="6" formatCode="0.00">
                  <c:v>7.0000000000000007E-2</c:v>
                </c:pt>
                <c:pt idx="7" formatCode="0.00">
                  <c:v>0.08</c:v>
                </c:pt>
                <c:pt idx="8" formatCode="0.00">
                  <c:v>0.09</c:v>
                </c:pt>
                <c:pt idx="9" formatCode="0.00">
                  <c:v>0.1</c:v>
                </c:pt>
                <c:pt idx="10" formatCode="0.00">
                  <c:v>0.1</c:v>
                </c:pt>
                <c:pt idx="11" formatCode="0.00">
                  <c:v>0.11</c:v>
                </c:pt>
              </c:numCache>
            </c:numRef>
          </c:val>
        </c:ser>
        <c:dLbls>
          <c:showLegendKey val="0"/>
          <c:showVal val="0"/>
          <c:showCatName val="0"/>
          <c:showSerName val="0"/>
          <c:showPercent val="0"/>
          <c:showBubbleSize val="0"/>
        </c:dLbls>
        <c:gapWidth val="219"/>
        <c:overlap val="-27"/>
        <c:axId val="127377792"/>
        <c:axId val="127379328"/>
      </c:barChart>
      <c:catAx>
        <c:axId val="127377792"/>
        <c:scaling>
          <c:orientation val="minMax"/>
        </c:scaling>
        <c:delete val="0"/>
        <c:axPos val="b"/>
        <c:numFmt formatCode="General" sourceLinked="1"/>
        <c:majorTickMark val="none"/>
        <c:minorTickMark val="none"/>
        <c:tickLblPos val="nextTo"/>
        <c:spPr>
          <a:noFill/>
          <a:ln w="9525" cap="flat" cmpd="sng" algn="ctr">
            <a:noFill/>
            <a:round/>
          </a:ln>
          <a:effectLst/>
        </c:spPr>
        <c:txPr>
          <a:bodyPr rot="0" spcFirstLastPara="1" vertOverflow="ellipsis" vert="eaVert" wrap="square" anchor="ctr" anchorCtr="1"/>
          <a:lstStyle/>
          <a:p>
            <a:pPr>
              <a:defRPr sz="1400" b="0" i="0" u="none" strike="noStrike" kern="1200" baseline="0">
                <a:solidFill>
                  <a:schemeClr val="tx1"/>
                </a:solidFill>
                <a:latin typeface="+mn-lt"/>
                <a:ea typeface="+mn-ea"/>
                <a:cs typeface="+mn-cs"/>
              </a:defRPr>
            </a:pPr>
            <a:endParaRPr lang="ja-JP"/>
          </a:p>
        </c:txPr>
        <c:crossAx val="127379328"/>
        <c:crosses val="autoZero"/>
        <c:auto val="1"/>
        <c:lblAlgn val="ctr"/>
        <c:lblOffset val="100"/>
        <c:noMultiLvlLbl val="0"/>
      </c:catAx>
      <c:valAx>
        <c:axId val="127379328"/>
        <c:scaling>
          <c:orientation val="minMax"/>
        </c:scaling>
        <c:delete val="0"/>
        <c:axPos val="l"/>
        <c:majorGridlines>
          <c:spPr>
            <a:ln w="9525" cap="flat" cmpd="sng" algn="ctr">
              <a:solidFill>
                <a:schemeClr val="tx1"/>
              </a:solidFill>
              <a:round/>
            </a:ln>
            <a:effectLst/>
          </c:spPr>
        </c:majorGridlines>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127377792"/>
        <c:crosses val="autoZero"/>
        <c:crossBetween val="between"/>
      </c:valAx>
      <c:spPr>
        <a:noFill/>
        <a:ln>
          <a:solidFill>
            <a:schemeClr val="tx1"/>
          </a:solid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legendEntry>
      <c:layout>
        <c:manualLayout>
          <c:xMode val="edge"/>
          <c:yMode val="edge"/>
          <c:x val="0.78472031597410896"/>
          <c:y val="0.92492252664762398"/>
          <c:w val="0.21343187592683999"/>
          <c:h val="4.820314984644830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sz="1050"/>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02067680471198E-2"/>
          <c:y val="8.5779816513761403E-2"/>
          <c:w val="0.93814934207049605"/>
          <c:h val="0.72391953050261204"/>
        </c:manualLayout>
      </c:layout>
      <c:barChart>
        <c:barDir val="col"/>
        <c:grouping val="stacked"/>
        <c:varyColors val="0"/>
        <c:ser>
          <c:idx val="0"/>
          <c:order val="0"/>
          <c:tx>
            <c:strRef>
              <c:f>結果!$A$44</c:f>
              <c:strCache>
                <c:ptCount val="1"/>
                <c:pt idx="0">
                  <c:v>箱の境界1</c:v>
                </c:pt>
              </c:strCache>
            </c:strRef>
          </c:tx>
          <c:spPr>
            <a:noFill/>
            <a:ln w="25400">
              <a:noFill/>
            </a:ln>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errBars>
            <c:errBarType val="plus"/>
            <c:errValType val="cust"/>
            <c:noEndCap val="0"/>
            <c:plus>
              <c:numRef>
                <c:f>結果!$B$47:$R$47</c:f>
                <c:numCache>
                  <c:formatCode>General</c:formatCode>
                  <c:ptCount val="17"/>
                  <c:pt idx="0">
                    <c:v>-0.06</c:v>
                  </c:pt>
                  <c:pt idx="1">
                    <c:v>-0.05</c:v>
                  </c:pt>
                  <c:pt idx="2">
                    <c:v>-0.04</c:v>
                  </c:pt>
                  <c:pt idx="3">
                    <c:v>-0.05</c:v>
                  </c:pt>
                  <c:pt idx="4">
                    <c:v>-0.06</c:v>
                  </c:pt>
                  <c:pt idx="5">
                    <c:v>-0.04</c:v>
                  </c:pt>
                  <c:pt idx="6">
                    <c:v>-0.06</c:v>
                  </c:pt>
                  <c:pt idx="7">
                    <c:v>-0.05</c:v>
                  </c:pt>
                  <c:pt idx="8">
                    <c:v>-0.04</c:v>
                  </c:pt>
                  <c:pt idx="9">
                    <c:v>-0.06</c:v>
                  </c:pt>
                  <c:pt idx="10">
                    <c:v>-0.06</c:v>
                  </c:pt>
                  <c:pt idx="11">
                    <c:v>-0.05</c:v>
                  </c:pt>
                  <c:pt idx="12">
                    <c:v>-0.05</c:v>
                  </c:pt>
                  <c:pt idx="13">
                    <c:v>-0.03</c:v>
                  </c:pt>
                  <c:pt idx="14">
                    <c:v>-0.08</c:v>
                  </c:pt>
                  <c:pt idx="15">
                    <c:v>-0.05</c:v>
                  </c:pt>
                  <c:pt idx="16">
                    <c:v>-0.04</c:v>
                  </c:pt>
                </c:numCache>
              </c:numRef>
            </c:plus>
            <c:spPr>
              <a:ln w="28575">
                <a:solidFill>
                  <a:srgbClr val="000000"/>
                </a:solidFill>
                <a:prstDash val="solid"/>
              </a:ln>
            </c:spPr>
          </c:errBars>
          <c:cat>
            <c:strRef>
              <c:f>Sheet1!$B$43:$R$43</c:f>
              <c:strCache>
                <c:ptCount val="17"/>
                <c:pt idx="0">
                  <c:v>広大福山</c:v>
                </c:pt>
                <c:pt idx="1">
                  <c:v>灘</c:v>
                </c:pt>
                <c:pt idx="2">
                  <c:v>奈良学園</c:v>
                </c:pt>
                <c:pt idx="3">
                  <c:v>多治見北</c:v>
                </c:pt>
                <c:pt idx="4">
                  <c:v>恵那</c:v>
                </c:pt>
                <c:pt idx="5">
                  <c:v>神大附属</c:v>
                </c:pt>
                <c:pt idx="6">
                  <c:v>安積</c:v>
                </c:pt>
                <c:pt idx="7">
                  <c:v>磐城</c:v>
                </c:pt>
                <c:pt idx="8">
                  <c:v>会津学鳳</c:v>
                </c:pt>
                <c:pt idx="9">
                  <c:v>田村</c:v>
                </c:pt>
                <c:pt idx="10">
                  <c:v>安達</c:v>
                </c:pt>
                <c:pt idx="11">
                  <c:v>福島</c:v>
                </c:pt>
                <c:pt idx="12">
                  <c:v>Poitiers</c:v>
                </c:pt>
                <c:pt idx="13">
                  <c:v>Boulogne</c:v>
                </c:pt>
                <c:pt idx="14">
                  <c:v>Batista</c:v>
                </c:pt>
                <c:pt idx="15">
                  <c:v>Belarus</c:v>
                </c:pt>
                <c:pt idx="16">
                  <c:v>Poland</c:v>
                </c:pt>
              </c:strCache>
            </c:strRef>
          </c:cat>
          <c:val>
            <c:numRef>
              <c:f>結果!$B$44:$R$44</c:f>
              <c:numCache>
                <c:formatCode>0.000</c:formatCode>
                <c:ptCount val="17"/>
                <c:pt idx="0">
                  <c:v>7.0000000000000007E-2</c:v>
                </c:pt>
                <c:pt idx="1">
                  <c:v>0.06</c:v>
                </c:pt>
                <c:pt idx="2">
                  <c:v>0.05</c:v>
                </c:pt>
                <c:pt idx="3">
                  <c:v>0.06</c:v>
                </c:pt>
                <c:pt idx="4">
                  <c:v>7.0000000000000007E-2</c:v>
                </c:pt>
                <c:pt idx="5">
                  <c:v>0.05</c:v>
                </c:pt>
                <c:pt idx="6">
                  <c:v>7.0000000000000007E-2</c:v>
                </c:pt>
                <c:pt idx="7">
                  <c:v>0.06</c:v>
                </c:pt>
                <c:pt idx="8">
                  <c:v>0.05</c:v>
                </c:pt>
                <c:pt idx="9">
                  <c:v>7.0000000000000007E-2</c:v>
                </c:pt>
                <c:pt idx="10">
                  <c:v>7.0000000000000007E-2</c:v>
                </c:pt>
                <c:pt idx="11">
                  <c:v>0.06</c:v>
                </c:pt>
                <c:pt idx="12" formatCode="General">
                  <c:v>0.06</c:v>
                </c:pt>
                <c:pt idx="13" formatCode="General">
                  <c:v>0.04</c:v>
                </c:pt>
                <c:pt idx="14" formatCode="General">
                  <c:v>0.09</c:v>
                </c:pt>
                <c:pt idx="15" formatCode="General">
                  <c:v>0.06</c:v>
                </c:pt>
                <c:pt idx="16" formatCode="General">
                  <c:v>0.05</c:v>
                </c:pt>
              </c:numCache>
            </c:numRef>
          </c:val>
        </c:ser>
        <c:ser>
          <c:idx val="1"/>
          <c:order val="1"/>
          <c:tx>
            <c:strRef>
              <c:f>結果!$A$45</c:f>
              <c:strCache>
                <c:ptCount val="1"/>
                <c:pt idx="0">
                  <c:v>中央線</c:v>
                </c:pt>
              </c:strCache>
            </c:strRef>
          </c:tx>
          <c:spPr>
            <a:noFill/>
            <a:ln w="28575">
              <a:solidFill>
                <a:srgbClr val="000000"/>
              </a:solidFill>
              <a:prstDash val="solid"/>
            </a:ln>
          </c:spPr>
          <c:invertIfNegative val="0"/>
          <c:cat>
            <c:strRef>
              <c:f>Sheet1!$B$43:$R$43</c:f>
              <c:strCache>
                <c:ptCount val="17"/>
                <c:pt idx="0">
                  <c:v>広大福山</c:v>
                </c:pt>
                <c:pt idx="1">
                  <c:v>灘</c:v>
                </c:pt>
                <c:pt idx="2">
                  <c:v>奈良学園</c:v>
                </c:pt>
                <c:pt idx="3">
                  <c:v>多治見北</c:v>
                </c:pt>
                <c:pt idx="4">
                  <c:v>恵那</c:v>
                </c:pt>
                <c:pt idx="5">
                  <c:v>神大附属</c:v>
                </c:pt>
                <c:pt idx="6">
                  <c:v>安積</c:v>
                </c:pt>
                <c:pt idx="7">
                  <c:v>磐城</c:v>
                </c:pt>
                <c:pt idx="8">
                  <c:v>会津学鳳</c:v>
                </c:pt>
                <c:pt idx="9">
                  <c:v>田村</c:v>
                </c:pt>
                <c:pt idx="10">
                  <c:v>安達</c:v>
                </c:pt>
                <c:pt idx="11">
                  <c:v>福島</c:v>
                </c:pt>
                <c:pt idx="12">
                  <c:v>Poitiers</c:v>
                </c:pt>
                <c:pt idx="13">
                  <c:v>Boulogne</c:v>
                </c:pt>
                <c:pt idx="14">
                  <c:v>Batista</c:v>
                </c:pt>
                <c:pt idx="15">
                  <c:v>Belarus</c:v>
                </c:pt>
                <c:pt idx="16">
                  <c:v>Poland</c:v>
                </c:pt>
              </c:strCache>
            </c:strRef>
          </c:cat>
          <c:val>
            <c:numRef>
              <c:f>結果!$B$45:$R$45</c:f>
              <c:numCache>
                <c:formatCode>0.000</c:formatCode>
                <c:ptCount val="17"/>
                <c:pt idx="0">
                  <c:v>0.02</c:v>
                </c:pt>
                <c:pt idx="1">
                  <c:v>0.02</c:v>
                </c:pt>
                <c:pt idx="2">
                  <c:v>0.01</c:v>
                </c:pt>
                <c:pt idx="3">
                  <c:v>0.02</c:v>
                </c:pt>
                <c:pt idx="4">
                  <c:v>0.02</c:v>
                </c:pt>
                <c:pt idx="5">
                  <c:v>0.01</c:v>
                </c:pt>
                <c:pt idx="6">
                  <c:v>0.02</c:v>
                </c:pt>
                <c:pt idx="7">
                  <c:v>0.02</c:v>
                </c:pt>
                <c:pt idx="8">
                  <c:v>0.02</c:v>
                </c:pt>
                <c:pt idx="9">
                  <c:v>0.02</c:v>
                </c:pt>
                <c:pt idx="10">
                  <c:v>0.03</c:v>
                </c:pt>
                <c:pt idx="11">
                  <c:v>0.03</c:v>
                </c:pt>
                <c:pt idx="12" formatCode="General">
                  <c:v>0.03</c:v>
                </c:pt>
                <c:pt idx="13" formatCode="General">
                  <c:v>0.02</c:v>
                </c:pt>
                <c:pt idx="14" formatCode="General">
                  <c:v>0.02</c:v>
                </c:pt>
                <c:pt idx="15" formatCode="General">
                  <c:v>0.03</c:v>
                </c:pt>
                <c:pt idx="16" formatCode="General">
                  <c:v>0.03</c:v>
                </c:pt>
              </c:numCache>
            </c:numRef>
          </c:val>
        </c:ser>
        <c:ser>
          <c:idx val="2"/>
          <c:order val="2"/>
          <c:tx>
            <c:strRef>
              <c:f>結果!$A$46</c:f>
              <c:strCache>
                <c:ptCount val="1"/>
                <c:pt idx="0">
                  <c:v>箱の境界2</c:v>
                </c:pt>
              </c:strCache>
            </c:strRef>
          </c:tx>
          <c:spPr>
            <a:solidFill>
              <a:srgbClr val="99CCFF"/>
            </a:solidFill>
            <a:ln w="28575">
              <a:solidFill>
                <a:srgbClr val="000000"/>
              </a:solidFill>
              <a:prstDash val="solid"/>
            </a:ln>
          </c:spPr>
          <c:invertIfNegative val="0"/>
          <c:dPt>
            <c:idx val="0"/>
            <c:invertIfNegative val="0"/>
            <c:bubble3D val="0"/>
            <c:spPr>
              <a:noFill/>
              <a:ln w="28575">
                <a:solidFill>
                  <a:srgbClr val="000000"/>
                </a:solidFill>
                <a:prstDash val="solid"/>
              </a:ln>
            </c:spPr>
          </c:dPt>
          <c:dPt>
            <c:idx val="1"/>
            <c:invertIfNegative val="0"/>
            <c:bubble3D val="0"/>
            <c:spPr>
              <a:noFill/>
              <a:ln w="28575">
                <a:solidFill>
                  <a:srgbClr val="000000"/>
                </a:solidFill>
                <a:prstDash val="solid"/>
              </a:ln>
            </c:spPr>
          </c:dPt>
          <c:dPt>
            <c:idx val="2"/>
            <c:invertIfNegative val="0"/>
            <c:bubble3D val="0"/>
            <c:spPr>
              <a:noFill/>
              <a:ln w="28575">
                <a:solidFill>
                  <a:srgbClr val="000000"/>
                </a:solidFill>
                <a:prstDash val="solid"/>
              </a:ln>
            </c:spPr>
          </c:dPt>
          <c:dPt>
            <c:idx val="3"/>
            <c:invertIfNegative val="0"/>
            <c:bubble3D val="0"/>
            <c:spPr>
              <a:noFill/>
              <a:ln w="28575">
                <a:solidFill>
                  <a:srgbClr val="000000"/>
                </a:solidFill>
                <a:prstDash val="solid"/>
              </a:ln>
            </c:spPr>
          </c:dPt>
          <c:dPt>
            <c:idx val="4"/>
            <c:invertIfNegative val="0"/>
            <c:bubble3D val="0"/>
            <c:spPr>
              <a:noFill/>
              <a:ln w="28575">
                <a:solidFill>
                  <a:srgbClr val="000000"/>
                </a:solidFill>
                <a:prstDash val="solid"/>
              </a:ln>
            </c:spPr>
          </c:dPt>
          <c:dPt>
            <c:idx val="5"/>
            <c:invertIfNegative val="0"/>
            <c:bubble3D val="0"/>
            <c:spPr>
              <a:noFill/>
              <a:ln w="28575">
                <a:solidFill>
                  <a:srgbClr val="000000"/>
                </a:solidFill>
                <a:prstDash val="solid"/>
              </a:ln>
            </c:spPr>
          </c:dPt>
          <c:dPt>
            <c:idx val="6"/>
            <c:invertIfNegative val="0"/>
            <c:bubble3D val="0"/>
            <c:spPr>
              <a:noFill/>
              <a:ln w="28575">
                <a:solidFill>
                  <a:srgbClr val="000000"/>
                </a:solidFill>
                <a:prstDash val="solid"/>
              </a:ln>
            </c:spPr>
          </c:dPt>
          <c:dPt>
            <c:idx val="7"/>
            <c:invertIfNegative val="0"/>
            <c:bubble3D val="0"/>
            <c:spPr>
              <a:noFill/>
              <a:ln w="28575">
                <a:solidFill>
                  <a:srgbClr val="000000"/>
                </a:solidFill>
                <a:prstDash val="solid"/>
              </a:ln>
            </c:spPr>
          </c:dPt>
          <c:dPt>
            <c:idx val="8"/>
            <c:invertIfNegative val="0"/>
            <c:bubble3D val="0"/>
            <c:spPr>
              <a:noFill/>
              <a:ln w="28575">
                <a:solidFill>
                  <a:srgbClr val="000000"/>
                </a:solidFill>
                <a:prstDash val="solid"/>
              </a:ln>
            </c:spPr>
          </c:dPt>
          <c:dPt>
            <c:idx val="9"/>
            <c:invertIfNegative val="0"/>
            <c:bubble3D val="0"/>
            <c:spPr>
              <a:noFill/>
              <a:ln w="28575">
                <a:solidFill>
                  <a:srgbClr val="000000"/>
                </a:solidFill>
                <a:prstDash val="solid"/>
              </a:ln>
            </c:spPr>
          </c:dPt>
          <c:dPt>
            <c:idx val="10"/>
            <c:invertIfNegative val="0"/>
            <c:bubble3D val="0"/>
            <c:spPr>
              <a:noFill/>
              <a:ln w="28575">
                <a:solidFill>
                  <a:srgbClr val="000000"/>
                </a:solidFill>
                <a:prstDash val="solid"/>
              </a:ln>
            </c:spPr>
          </c:dPt>
          <c:dPt>
            <c:idx val="11"/>
            <c:invertIfNegative val="0"/>
            <c:bubble3D val="0"/>
            <c:spPr>
              <a:noFill/>
              <a:ln w="28575">
                <a:solidFill>
                  <a:srgbClr val="000000"/>
                </a:solidFill>
                <a:prstDash val="solid"/>
              </a:ln>
            </c:spPr>
          </c:dPt>
          <c:dPt>
            <c:idx val="12"/>
            <c:invertIfNegative val="0"/>
            <c:bubble3D val="0"/>
            <c:spPr>
              <a:noFill/>
              <a:ln w="28575">
                <a:solidFill>
                  <a:srgbClr val="000000"/>
                </a:solidFill>
                <a:prstDash val="solid"/>
              </a:ln>
            </c:spPr>
          </c:dPt>
          <c:dPt>
            <c:idx val="13"/>
            <c:invertIfNegative val="0"/>
            <c:bubble3D val="0"/>
            <c:spPr>
              <a:noFill/>
              <a:ln w="28575">
                <a:solidFill>
                  <a:srgbClr val="000000"/>
                </a:solidFill>
                <a:prstDash val="solid"/>
              </a:ln>
            </c:spPr>
          </c:dPt>
          <c:dPt>
            <c:idx val="14"/>
            <c:invertIfNegative val="0"/>
            <c:bubble3D val="0"/>
            <c:spPr>
              <a:noFill/>
              <a:ln w="28575">
                <a:solidFill>
                  <a:srgbClr val="000000"/>
                </a:solidFill>
                <a:prstDash val="solid"/>
              </a:ln>
            </c:spPr>
          </c:dPt>
          <c:dPt>
            <c:idx val="15"/>
            <c:invertIfNegative val="0"/>
            <c:bubble3D val="0"/>
            <c:spPr>
              <a:noFill/>
              <a:ln w="28575">
                <a:solidFill>
                  <a:srgbClr val="000000"/>
                </a:solidFill>
                <a:prstDash val="solid"/>
              </a:ln>
            </c:spPr>
          </c:dPt>
          <c:dPt>
            <c:idx val="16"/>
            <c:invertIfNegative val="0"/>
            <c:bubble3D val="0"/>
            <c:spPr>
              <a:noFill/>
              <a:ln w="28575">
                <a:solidFill>
                  <a:srgbClr val="000000"/>
                </a:solidFill>
                <a:prstDash val="solid"/>
              </a:ln>
            </c:spPr>
          </c:dPt>
          <c:dPt>
            <c:idx val="17"/>
            <c:invertIfNegative val="0"/>
            <c:bubble3D val="0"/>
            <c:spPr>
              <a:noFill/>
              <a:ln w="28575">
                <a:solidFill>
                  <a:srgbClr val="000000"/>
                </a:solidFill>
                <a:prstDash val="solid"/>
              </a:ln>
            </c:spPr>
          </c:dPt>
          <c:dPt>
            <c:idx val="18"/>
            <c:invertIfNegative val="0"/>
            <c:bubble3D val="0"/>
            <c:spPr>
              <a:noFill/>
              <a:ln w="28575">
                <a:solidFill>
                  <a:srgbClr val="000000"/>
                </a:solidFill>
                <a:prstDash val="solid"/>
              </a:ln>
            </c:spPr>
          </c:dPt>
          <c:dPt>
            <c:idx val="19"/>
            <c:invertIfNegative val="0"/>
            <c:bubble3D val="0"/>
            <c:spPr>
              <a:noFill/>
              <a:ln w="28575">
                <a:solidFill>
                  <a:srgbClr val="000000"/>
                </a:solidFill>
                <a:prstDash val="solid"/>
              </a:ln>
            </c:spPr>
          </c:dPt>
          <c:dPt>
            <c:idx val="20"/>
            <c:invertIfNegative val="0"/>
            <c:bubble3D val="0"/>
            <c:spPr>
              <a:noFill/>
              <a:ln w="28575">
                <a:solidFill>
                  <a:srgbClr val="000000"/>
                </a:solidFill>
                <a:prstDash val="solid"/>
              </a:ln>
            </c:spPr>
          </c:dPt>
          <c:dPt>
            <c:idx val="21"/>
            <c:invertIfNegative val="0"/>
            <c:bubble3D val="0"/>
            <c:spPr>
              <a:noFill/>
              <a:ln w="28575">
                <a:solidFill>
                  <a:srgbClr val="000000"/>
                </a:solidFill>
                <a:prstDash val="solid"/>
              </a:ln>
            </c:spPr>
          </c:dPt>
          <c:dPt>
            <c:idx val="22"/>
            <c:invertIfNegative val="0"/>
            <c:bubble3D val="0"/>
            <c:spPr>
              <a:noFill/>
              <a:ln w="28575">
                <a:solidFill>
                  <a:srgbClr val="000000"/>
                </a:solidFill>
                <a:prstDash val="solid"/>
              </a:ln>
            </c:spPr>
          </c:dPt>
          <c:dPt>
            <c:idx val="23"/>
            <c:invertIfNegative val="0"/>
            <c:bubble3D val="0"/>
            <c:spPr>
              <a:noFill/>
              <a:ln w="28575">
                <a:solidFill>
                  <a:srgbClr val="000000"/>
                </a:solidFill>
                <a:prstDash val="solid"/>
              </a:ln>
            </c:spPr>
          </c:dPt>
          <c:errBars>
            <c:errBarType val="plus"/>
            <c:errValType val="cust"/>
            <c:noEndCap val="0"/>
            <c:plus>
              <c:numRef>
                <c:f>結果!$B$48:$R$48</c:f>
                <c:numCache>
                  <c:formatCode>General</c:formatCode>
                  <c:ptCount val="17"/>
                  <c:pt idx="0">
                    <c:v>0.06</c:v>
                  </c:pt>
                  <c:pt idx="1">
                    <c:v>7.4999999999999997E-2</c:v>
                  </c:pt>
                  <c:pt idx="2">
                    <c:v>4.4999999999999998E-2</c:v>
                  </c:pt>
                  <c:pt idx="3">
                    <c:v>0.06</c:v>
                  </c:pt>
                  <c:pt idx="4">
                    <c:v>7.4999999999999997E-2</c:v>
                  </c:pt>
                  <c:pt idx="5">
                    <c:v>4.4999999999999998E-2</c:v>
                  </c:pt>
                  <c:pt idx="6">
                    <c:v>7.4999999999999997E-2</c:v>
                  </c:pt>
                  <c:pt idx="7">
                    <c:v>0.06</c:v>
                  </c:pt>
                  <c:pt idx="8">
                    <c:v>0.06</c:v>
                  </c:pt>
                  <c:pt idx="9">
                    <c:v>0.06</c:v>
                  </c:pt>
                  <c:pt idx="10">
                    <c:v>0.105</c:v>
                  </c:pt>
                  <c:pt idx="11">
                    <c:v>0.09</c:v>
                  </c:pt>
                  <c:pt idx="12">
                    <c:v>7.4999999999999997E-2</c:v>
                  </c:pt>
                  <c:pt idx="13">
                    <c:v>0.06</c:v>
                  </c:pt>
                  <c:pt idx="14">
                    <c:v>0.09</c:v>
                  </c:pt>
                  <c:pt idx="15">
                    <c:v>7.4999999999999997E-2</c:v>
                  </c:pt>
                  <c:pt idx="16">
                    <c:v>7.4999999999999997E-2</c:v>
                  </c:pt>
                </c:numCache>
              </c:numRef>
            </c:plus>
            <c:spPr>
              <a:ln w="28575">
                <a:solidFill>
                  <a:srgbClr val="000000"/>
                </a:solidFill>
                <a:prstDash val="solid"/>
              </a:ln>
            </c:spPr>
          </c:errBars>
          <c:cat>
            <c:strRef>
              <c:f>Sheet1!$B$43:$R$43</c:f>
              <c:strCache>
                <c:ptCount val="17"/>
                <c:pt idx="0">
                  <c:v>広大福山</c:v>
                </c:pt>
                <c:pt idx="1">
                  <c:v>灘</c:v>
                </c:pt>
                <c:pt idx="2">
                  <c:v>奈良学園</c:v>
                </c:pt>
                <c:pt idx="3">
                  <c:v>多治見北</c:v>
                </c:pt>
                <c:pt idx="4">
                  <c:v>恵那</c:v>
                </c:pt>
                <c:pt idx="5">
                  <c:v>神大附属</c:v>
                </c:pt>
                <c:pt idx="6">
                  <c:v>安積</c:v>
                </c:pt>
                <c:pt idx="7">
                  <c:v>磐城</c:v>
                </c:pt>
                <c:pt idx="8">
                  <c:v>会津学鳳</c:v>
                </c:pt>
                <c:pt idx="9">
                  <c:v>田村</c:v>
                </c:pt>
                <c:pt idx="10">
                  <c:v>安達</c:v>
                </c:pt>
                <c:pt idx="11">
                  <c:v>福島</c:v>
                </c:pt>
                <c:pt idx="12">
                  <c:v>Poitiers</c:v>
                </c:pt>
                <c:pt idx="13">
                  <c:v>Boulogne</c:v>
                </c:pt>
                <c:pt idx="14">
                  <c:v>Batista</c:v>
                </c:pt>
                <c:pt idx="15">
                  <c:v>Belarus</c:v>
                </c:pt>
                <c:pt idx="16">
                  <c:v>Poland</c:v>
                </c:pt>
              </c:strCache>
            </c:strRef>
          </c:cat>
          <c:val>
            <c:numRef>
              <c:f>結果!$B$46:$R$46</c:f>
              <c:numCache>
                <c:formatCode>0.000</c:formatCode>
                <c:ptCount val="17"/>
                <c:pt idx="0">
                  <c:v>0.02</c:v>
                </c:pt>
                <c:pt idx="1">
                  <c:v>0.03</c:v>
                </c:pt>
                <c:pt idx="2">
                  <c:v>0.02</c:v>
                </c:pt>
                <c:pt idx="3">
                  <c:v>0.02</c:v>
                </c:pt>
                <c:pt idx="4">
                  <c:v>0.03</c:v>
                </c:pt>
                <c:pt idx="5">
                  <c:v>0.02</c:v>
                </c:pt>
                <c:pt idx="6">
                  <c:v>0.03</c:v>
                </c:pt>
                <c:pt idx="7">
                  <c:v>0.02</c:v>
                </c:pt>
                <c:pt idx="8">
                  <c:v>0.02</c:v>
                </c:pt>
                <c:pt idx="9">
                  <c:v>0.02</c:v>
                </c:pt>
                <c:pt idx="10">
                  <c:v>0.04</c:v>
                </c:pt>
                <c:pt idx="11">
                  <c:v>0.03</c:v>
                </c:pt>
                <c:pt idx="12" formatCode="General">
                  <c:v>0.02</c:v>
                </c:pt>
                <c:pt idx="13" formatCode="General">
                  <c:v>0.02</c:v>
                </c:pt>
                <c:pt idx="14" formatCode="General">
                  <c:v>0.04</c:v>
                </c:pt>
                <c:pt idx="15" formatCode="General">
                  <c:v>0.02</c:v>
                </c:pt>
                <c:pt idx="16" formatCode="General">
                  <c:v>0.02</c:v>
                </c:pt>
              </c:numCache>
            </c:numRef>
          </c:val>
        </c:ser>
        <c:dLbls>
          <c:showLegendKey val="0"/>
          <c:showVal val="0"/>
          <c:showCatName val="0"/>
          <c:showSerName val="0"/>
          <c:showPercent val="0"/>
          <c:showBubbleSize val="0"/>
        </c:dLbls>
        <c:gapWidth val="150"/>
        <c:overlap val="100"/>
        <c:axId val="170200448"/>
        <c:axId val="170219008"/>
      </c:barChart>
      <c:scatterChart>
        <c:scatterStyle val="lineMarker"/>
        <c:varyColors val="0"/>
        <c:ser>
          <c:idx val="3"/>
          <c:order val="3"/>
          <c:tx>
            <c:strRef>
              <c:f>結果!$A$49</c:f>
              <c:strCache>
                <c:ptCount val="1"/>
                <c:pt idx="0">
                  <c:v>上側外れ値</c:v>
                </c:pt>
              </c:strCache>
            </c:strRef>
          </c:tx>
          <c:spPr>
            <a:ln w="28575">
              <a:noFill/>
            </a:ln>
          </c:spPr>
          <c:marker>
            <c:symbol val="x"/>
            <c:size val="5"/>
            <c:spPr>
              <a:noFill/>
              <a:ln>
                <a:solidFill>
                  <a:srgbClr val="000000"/>
                </a:solidFill>
                <a:prstDash val="solid"/>
              </a:ln>
            </c:spPr>
          </c:marker>
          <c:xVal>
            <c:numRef>
              <c:f>結果!$B$50:$B$1108</c:f>
              <c:numCache>
                <c:formatCode>General</c:formatCode>
                <c:ptCount val="105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2</c:v>
                </c:pt>
                <c:pt idx="81">
                  <c:v>2</c:v>
                </c:pt>
                <c:pt idx="82">
                  <c:v>2</c:v>
                </c:pt>
                <c:pt idx="83">
                  <c:v>2</c:v>
                </c:pt>
                <c:pt idx="84">
                  <c:v>2</c:v>
                </c:pt>
                <c:pt idx="85">
                  <c:v>2</c:v>
                </c:pt>
                <c:pt idx="86">
                  <c:v>2</c:v>
                </c:pt>
                <c:pt idx="87">
                  <c:v>2</c:v>
                </c:pt>
                <c:pt idx="88">
                  <c:v>2</c:v>
                </c:pt>
                <c:pt idx="89">
                  <c:v>2</c:v>
                </c:pt>
                <c:pt idx="90">
                  <c:v>2</c:v>
                </c:pt>
                <c:pt idx="91">
                  <c:v>2</c:v>
                </c:pt>
                <c:pt idx="92">
                  <c:v>2</c:v>
                </c:pt>
                <c:pt idx="93">
                  <c:v>2</c:v>
                </c:pt>
                <c:pt idx="94">
                  <c:v>2</c:v>
                </c:pt>
                <c:pt idx="95">
                  <c:v>2</c:v>
                </c:pt>
                <c:pt idx="96">
                  <c:v>3</c:v>
                </c:pt>
                <c:pt idx="97">
                  <c:v>3</c:v>
                </c:pt>
                <c:pt idx="98">
                  <c:v>3</c:v>
                </c:pt>
                <c:pt idx="99">
                  <c:v>3</c:v>
                </c:pt>
                <c:pt idx="100">
                  <c:v>3</c:v>
                </c:pt>
                <c:pt idx="101">
                  <c:v>3</c:v>
                </c:pt>
                <c:pt idx="102">
                  <c:v>3</c:v>
                </c:pt>
                <c:pt idx="103">
                  <c:v>3</c:v>
                </c:pt>
                <c:pt idx="104">
                  <c:v>3</c:v>
                </c:pt>
                <c:pt idx="105">
                  <c:v>3</c:v>
                </c:pt>
                <c:pt idx="106">
                  <c:v>3</c:v>
                </c:pt>
                <c:pt idx="107">
                  <c:v>3</c:v>
                </c:pt>
                <c:pt idx="108">
                  <c:v>3</c:v>
                </c:pt>
                <c:pt idx="109">
                  <c:v>3</c:v>
                </c:pt>
                <c:pt idx="110">
                  <c:v>3</c:v>
                </c:pt>
                <c:pt idx="111">
                  <c:v>3</c:v>
                </c:pt>
                <c:pt idx="112">
                  <c:v>3</c:v>
                </c:pt>
                <c:pt idx="113">
                  <c:v>3</c:v>
                </c:pt>
                <c:pt idx="114">
                  <c:v>3</c:v>
                </c:pt>
                <c:pt idx="115">
                  <c:v>3</c:v>
                </c:pt>
                <c:pt idx="116">
                  <c:v>3</c:v>
                </c:pt>
                <c:pt idx="117">
                  <c:v>3</c:v>
                </c:pt>
                <c:pt idx="118">
                  <c:v>3</c:v>
                </c:pt>
                <c:pt idx="119">
                  <c:v>3</c:v>
                </c:pt>
                <c:pt idx="120">
                  <c:v>3</c:v>
                </c:pt>
                <c:pt idx="121">
                  <c:v>3</c:v>
                </c:pt>
                <c:pt idx="122">
                  <c:v>3</c:v>
                </c:pt>
                <c:pt idx="123">
                  <c:v>3</c:v>
                </c:pt>
                <c:pt idx="124">
                  <c:v>3</c:v>
                </c:pt>
                <c:pt idx="125">
                  <c:v>3</c:v>
                </c:pt>
                <c:pt idx="126">
                  <c:v>3</c:v>
                </c:pt>
                <c:pt idx="127">
                  <c:v>3</c:v>
                </c:pt>
                <c:pt idx="128">
                  <c:v>3</c:v>
                </c:pt>
                <c:pt idx="129">
                  <c:v>3</c:v>
                </c:pt>
                <c:pt idx="130">
                  <c:v>3</c:v>
                </c:pt>
                <c:pt idx="131">
                  <c:v>3</c:v>
                </c:pt>
                <c:pt idx="132">
                  <c:v>3</c:v>
                </c:pt>
                <c:pt idx="133">
                  <c:v>3</c:v>
                </c:pt>
                <c:pt idx="134">
                  <c:v>3</c:v>
                </c:pt>
                <c:pt idx="135">
                  <c:v>3</c:v>
                </c:pt>
                <c:pt idx="136">
                  <c:v>3</c:v>
                </c:pt>
                <c:pt idx="137">
                  <c:v>3</c:v>
                </c:pt>
                <c:pt idx="138">
                  <c:v>3</c:v>
                </c:pt>
                <c:pt idx="139">
                  <c:v>3</c:v>
                </c:pt>
                <c:pt idx="140">
                  <c:v>3</c:v>
                </c:pt>
                <c:pt idx="141">
                  <c:v>3</c:v>
                </c:pt>
                <c:pt idx="142">
                  <c:v>3</c:v>
                </c:pt>
                <c:pt idx="143">
                  <c:v>3</c:v>
                </c:pt>
                <c:pt idx="144">
                  <c:v>3</c:v>
                </c:pt>
                <c:pt idx="145">
                  <c:v>3</c:v>
                </c:pt>
                <c:pt idx="146">
                  <c:v>3</c:v>
                </c:pt>
                <c:pt idx="147">
                  <c:v>3</c:v>
                </c:pt>
                <c:pt idx="148">
                  <c:v>3</c:v>
                </c:pt>
                <c:pt idx="149">
                  <c:v>3</c:v>
                </c:pt>
                <c:pt idx="150">
                  <c:v>3</c:v>
                </c:pt>
                <c:pt idx="151">
                  <c:v>3</c:v>
                </c:pt>
                <c:pt idx="152">
                  <c:v>3</c:v>
                </c:pt>
                <c:pt idx="153">
                  <c:v>3</c:v>
                </c:pt>
                <c:pt idx="154">
                  <c:v>3</c:v>
                </c:pt>
                <c:pt idx="155">
                  <c:v>3</c:v>
                </c:pt>
                <c:pt idx="156">
                  <c:v>3</c:v>
                </c:pt>
                <c:pt idx="157">
                  <c:v>3</c:v>
                </c:pt>
                <c:pt idx="158">
                  <c:v>3</c:v>
                </c:pt>
                <c:pt idx="159">
                  <c:v>3</c:v>
                </c:pt>
                <c:pt idx="160">
                  <c:v>3</c:v>
                </c:pt>
                <c:pt idx="161">
                  <c:v>3</c:v>
                </c:pt>
                <c:pt idx="162">
                  <c:v>3</c:v>
                </c:pt>
                <c:pt idx="163">
                  <c:v>3</c:v>
                </c:pt>
                <c:pt idx="164">
                  <c:v>3</c:v>
                </c:pt>
                <c:pt idx="165">
                  <c:v>3</c:v>
                </c:pt>
                <c:pt idx="166">
                  <c:v>3</c:v>
                </c:pt>
                <c:pt idx="167">
                  <c:v>3</c:v>
                </c:pt>
                <c:pt idx="168">
                  <c:v>3</c:v>
                </c:pt>
                <c:pt idx="169">
                  <c:v>3</c:v>
                </c:pt>
                <c:pt idx="170">
                  <c:v>3</c:v>
                </c:pt>
                <c:pt idx="171">
                  <c:v>3</c:v>
                </c:pt>
                <c:pt idx="172">
                  <c:v>3</c:v>
                </c:pt>
                <c:pt idx="173">
                  <c:v>3</c:v>
                </c:pt>
                <c:pt idx="174">
                  <c:v>3</c:v>
                </c:pt>
                <c:pt idx="175">
                  <c:v>3</c:v>
                </c:pt>
                <c:pt idx="176">
                  <c:v>3</c:v>
                </c:pt>
                <c:pt idx="177">
                  <c:v>3</c:v>
                </c:pt>
                <c:pt idx="178">
                  <c:v>3</c:v>
                </c:pt>
                <c:pt idx="179">
                  <c:v>3</c:v>
                </c:pt>
                <c:pt idx="180">
                  <c:v>3</c:v>
                </c:pt>
                <c:pt idx="181">
                  <c:v>3</c:v>
                </c:pt>
                <c:pt idx="182">
                  <c:v>3</c:v>
                </c:pt>
                <c:pt idx="183">
                  <c:v>4</c:v>
                </c:pt>
                <c:pt idx="184">
                  <c:v>4</c:v>
                </c:pt>
                <c:pt idx="185">
                  <c:v>4</c:v>
                </c:pt>
                <c:pt idx="186">
                  <c:v>4</c:v>
                </c:pt>
                <c:pt idx="187">
                  <c:v>4</c:v>
                </c:pt>
                <c:pt idx="188">
                  <c:v>4</c:v>
                </c:pt>
                <c:pt idx="189">
                  <c:v>4</c:v>
                </c:pt>
                <c:pt idx="190">
                  <c:v>4</c:v>
                </c:pt>
                <c:pt idx="191">
                  <c:v>4</c:v>
                </c:pt>
                <c:pt idx="192">
                  <c:v>4</c:v>
                </c:pt>
                <c:pt idx="193">
                  <c:v>4</c:v>
                </c:pt>
                <c:pt idx="194">
                  <c:v>4</c:v>
                </c:pt>
                <c:pt idx="195">
                  <c:v>4</c:v>
                </c:pt>
                <c:pt idx="196">
                  <c:v>4</c:v>
                </c:pt>
                <c:pt idx="197">
                  <c:v>4</c:v>
                </c:pt>
                <c:pt idx="198">
                  <c:v>4</c:v>
                </c:pt>
                <c:pt idx="199">
                  <c:v>4</c:v>
                </c:pt>
                <c:pt idx="200">
                  <c:v>4</c:v>
                </c:pt>
                <c:pt idx="201">
                  <c:v>4</c:v>
                </c:pt>
                <c:pt idx="202">
                  <c:v>4</c:v>
                </c:pt>
                <c:pt idx="203">
                  <c:v>4</c:v>
                </c:pt>
                <c:pt idx="204">
                  <c:v>4</c:v>
                </c:pt>
                <c:pt idx="205">
                  <c:v>4</c:v>
                </c:pt>
                <c:pt idx="206">
                  <c:v>4</c:v>
                </c:pt>
                <c:pt idx="207">
                  <c:v>4</c:v>
                </c:pt>
                <c:pt idx="208">
                  <c:v>4</c:v>
                </c:pt>
                <c:pt idx="209">
                  <c:v>4</c:v>
                </c:pt>
                <c:pt idx="210">
                  <c:v>4</c:v>
                </c:pt>
                <c:pt idx="211">
                  <c:v>4</c:v>
                </c:pt>
                <c:pt idx="212">
                  <c:v>4</c:v>
                </c:pt>
                <c:pt idx="213">
                  <c:v>4</c:v>
                </c:pt>
                <c:pt idx="214">
                  <c:v>4</c:v>
                </c:pt>
                <c:pt idx="215">
                  <c:v>4</c:v>
                </c:pt>
                <c:pt idx="216">
                  <c:v>4</c:v>
                </c:pt>
                <c:pt idx="217">
                  <c:v>4</c:v>
                </c:pt>
                <c:pt idx="218">
                  <c:v>4</c:v>
                </c:pt>
                <c:pt idx="219">
                  <c:v>4</c:v>
                </c:pt>
                <c:pt idx="220">
                  <c:v>4</c:v>
                </c:pt>
                <c:pt idx="221">
                  <c:v>4</c:v>
                </c:pt>
                <c:pt idx="222">
                  <c:v>4</c:v>
                </c:pt>
                <c:pt idx="223">
                  <c:v>4</c:v>
                </c:pt>
                <c:pt idx="224">
                  <c:v>4</c:v>
                </c:pt>
                <c:pt idx="225">
                  <c:v>4</c:v>
                </c:pt>
                <c:pt idx="226">
                  <c:v>4</c:v>
                </c:pt>
                <c:pt idx="227">
                  <c:v>4</c:v>
                </c:pt>
                <c:pt idx="228">
                  <c:v>4</c:v>
                </c:pt>
                <c:pt idx="229">
                  <c:v>4</c:v>
                </c:pt>
                <c:pt idx="230">
                  <c:v>4</c:v>
                </c:pt>
                <c:pt idx="231">
                  <c:v>4</c:v>
                </c:pt>
                <c:pt idx="232">
                  <c:v>4</c:v>
                </c:pt>
                <c:pt idx="233">
                  <c:v>4</c:v>
                </c:pt>
                <c:pt idx="234">
                  <c:v>4</c:v>
                </c:pt>
                <c:pt idx="235">
                  <c:v>4</c:v>
                </c:pt>
                <c:pt idx="236">
                  <c:v>4</c:v>
                </c:pt>
                <c:pt idx="237">
                  <c:v>4</c:v>
                </c:pt>
                <c:pt idx="238">
                  <c:v>4</c:v>
                </c:pt>
                <c:pt idx="239">
                  <c:v>4</c:v>
                </c:pt>
                <c:pt idx="240">
                  <c:v>4</c:v>
                </c:pt>
                <c:pt idx="241">
                  <c:v>4</c:v>
                </c:pt>
                <c:pt idx="242">
                  <c:v>4</c:v>
                </c:pt>
                <c:pt idx="243">
                  <c:v>5</c:v>
                </c:pt>
                <c:pt idx="244">
                  <c:v>5</c:v>
                </c:pt>
                <c:pt idx="245">
                  <c:v>5</c:v>
                </c:pt>
                <c:pt idx="246">
                  <c:v>5</c:v>
                </c:pt>
                <c:pt idx="247">
                  <c:v>5</c:v>
                </c:pt>
                <c:pt idx="248">
                  <c:v>5</c:v>
                </c:pt>
                <c:pt idx="249">
                  <c:v>5</c:v>
                </c:pt>
                <c:pt idx="250">
                  <c:v>5</c:v>
                </c:pt>
                <c:pt idx="251">
                  <c:v>5</c:v>
                </c:pt>
                <c:pt idx="252">
                  <c:v>5</c:v>
                </c:pt>
                <c:pt idx="253">
                  <c:v>5</c:v>
                </c:pt>
                <c:pt idx="254">
                  <c:v>5</c:v>
                </c:pt>
                <c:pt idx="255">
                  <c:v>5</c:v>
                </c:pt>
                <c:pt idx="256">
                  <c:v>5</c:v>
                </c:pt>
                <c:pt idx="257">
                  <c:v>5</c:v>
                </c:pt>
                <c:pt idx="258">
                  <c:v>5</c:v>
                </c:pt>
                <c:pt idx="259">
                  <c:v>5</c:v>
                </c:pt>
                <c:pt idx="260">
                  <c:v>5</c:v>
                </c:pt>
                <c:pt idx="261">
                  <c:v>5</c:v>
                </c:pt>
                <c:pt idx="262">
                  <c:v>5</c:v>
                </c:pt>
                <c:pt idx="263">
                  <c:v>5</c:v>
                </c:pt>
                <c:pt idx="264">
                  <c:v>5</c:v>
                </c:pt>
                <c:pt idx="265">
                  <c:v>5</c:v>
                </c:pt>
                <c:pt idx="266">
                  <c:v>5</c:v>
                </c:pt>
                <c:pt idx="267">
                  <c:v>5</c:v>
                </c:pt>
                <c:pt idx="268">
                  <c:v>5</c:v>
                </c:pt>
                <c:pt idx="269">
                  <c:v>5</c:v>
                </c:pt>
                <c:pt idx="270">
                  <c:v>5</c:v>
                </c:pt>
                <c:pt idx="271">
                  <c:v>5</c:v>
                </c:pt>
                <c:pt idx="272">
                  <c:v>5</c:v>
                </c:pt>
                <c:pt idx="273">
                  <c:v>5</c:v>
                </c:pt>
                <c:pt idx="274">
                  <c:v>5</c:v>
                </c:pt>
                <c:pt idx="275">
                  <c:v>5</c:v>
                </c:pt>
                <c:pt idx="276">
                  <c:v>5</c:v>
                </c:pt>
                <c:pt idx="277">
                  <c:v>5</c:v>
                </c:pt>
                <c:pt idx="278">
                  <c:v>5</c:v>
                </c:pt>
                <c:pt idx="279">
                  <c:v>5</c:v>
                </c:pt>
                <c:pt idx="280">
                  <c:v>5</c:v>
                </c:pt>
                <c:pt idx="281">
                  <c:v>5</c:v>
                </c:pt>
                <c:pt idx="282">
                  <c:v>5</c:v>
                </c:pt>
                <c:pt idx="283">
                  <c:v>5</c:v>
                </c:pt>
                <c:pt idx="284">
                  <c:v>5</c:v>
                </c:pt>
                <c:pt idx="285">
                  <c:v>5</c:v>
                </c:pt>
                <c:pt idx="286">
                  <c:v>5</c:v>
                </c:pt>
                <c:pt idx="287">
                  <c:v>6</c:v>
                </c:pt>
                <c:pt idx="288">
                  <c:v>6</c:v>
                </c:pt>
                <c:pt idx="289">
                  <c:v>6</c:v>
                </c:pt>
                <c:pt idx="290">
                  <c:v>6</c:v>
                </c:pt>
                <c:pt idx="291">
                  <c:v>6</c:v>
                </c:pt>
                <c:pt idx="292">
                  <c:v>6</c:v>
                </c:pt>
                <c:pt idx="293">
                  <c:v>6</c:v>
                </c:pt>
                <c:pt idx="294">
                  <c:v>6</c:v>
                </c:pt>
                <c:pt idx="295">
                  <c:v>6</c:v>
                </c:pt>
                <c:pt idx="296">
                  <c:v>6</c:v>
                </c:pt>
                <c:pt idx="297">
                  <c:v>6</c:v>
                </c:pt>
                <c:pt idx="298">
                  <c:v>6</c:v>
                </c:pt>
                <c:pt idx="299">
                  <c:v>6</c:v>
                </c:pt>
                <c:pt idx="300">
                  <c:v>6</c:v>
                </c:pt>
                <c:pt idx="301">
                  <c:v>6</c:v>
                </c:pt>
                <c:pt idx="302">
                  <c:v>6</c:v>
                </c:pt>
                <c:pt idx="303">
                  <c:v>6</c:v>
                </c:pt>
                <c:pt idx="304">
                  <c:v>6</c:v>
                </c:pt>
                <c:pt idx="305">
                  <c:v>6</c:v>
                </c:pt>
                <c:pt idx="306">
                  <c:v>6</c:v>
                </c:pt>
                <c:pt idx="307">
                  <c:v>6</c:v>
                </c:pt>
                <c:pt idx="308">
                  <c:v>6</c:v>
                </c:pt>
                <c:pt idx="309">
                  <c:v>6</c:v>
                </c:pt>
                <c:pt idx="310">
                  <c:v>6</c:v>
                </c:pt>
                <c:pt idx="311">
                  <c:v>6</c:v>
                </c:pt>
                <c:pt idx="312">
                  <c:v>6</c:v>
                </c:pt>
                <c:pt idx="313">
                  <c:v>6</c:v>
                </c:pt>
                <c:pt idx="314">
                  <c:v>6</c:v>
                </c:pt>
                <c:pt idx="315">
                  <c:v>6</c:v>
                </c:pt>
                <c:pt idx="316">
                  <c:v>6</c:v>
                </c:pt>
                <c:pt idx="317">
                  <c:v>6</c:v>
                </c:pt>
                <c:pt idx="318">
                  <c:v>6</c:v>
                </c:pt>
                <c:pt idx="319">
                  <c:v>6</c:v>
                </c:pt>
                <c:pt idx="320">
                  <c:v>6</c:v>
                </c:pt>
                <c:pt idx="321">
                  <c:v>6</c:v>
                </c:pt>
                <c:pt idx="322">
                  <c:v>6</c:v>
                </c:pt>
                <c:pt idx="323">
                  <c:v>6</c:v>
                </c:pt>
                <c:pt idx="324">
                  <c:v>6</c:v>
                </c:pt>
                <c:pt idx="325">
                  <c:v>6</c:v>
                </c:pt>
                <c:pt idx="326">
                  <c:v>6</c:v>
                </c:pt>
                <c:pt idx="327">
                  <c:v>6</c:v>
                </c:pt>
                <c:pt idx="328">
                  <c:v>6</c:v>
                </c:pt>
                <c:pt idx="329">
                  <c:v>6</c:v>
                </c:pt>
                <c:pt idx="330">
                  <c:v>6</c:v>
                </c:pt>
                <c:pt idx="331">
                  <c:v>6</c:v>
                </c:pt>
                <c:pt idx="332">
                  <c:v>6</c:v>
                </c:pt>
                <c:pt idx="333">
                  <c:v>6</c:v>
                </c:pt>
                <c:pt idx="334">
                  <c:v>6</c:v>
                </c:pt>
                <c:pt idx="335">
                  <c:v>6</c:v>
                </c:pt>
                <c:pt idx="336">
                  <c:v>6</c:v>
                </c:pt>
                <c:pt idx="337">
                  <c:v>6</c:v>
                </c:pt>
                <c:pt idx="338">
                  <c:v>6</c:v>
                </c:pt>
                <c:pt idx="339">
                  <c:v>6</c:v>
                </c:pt>
                <c:pt idx="340">
                  <c:v>6</c:v>
                </c:pt>
                <c:pt idx="341">
                  <c:v>6</c:v>
                </c:pt>
                <c:pt idx="342">
                  <c:v>6</c:v>
                </c:pt>
                <c:pt idx="343">
                  <c:v>6</c:v>
                </c:pt>
                <c:pt idx="344">
                  <c:v>6</c:v>
                </c:pt>
                <c:pt idx="345">
                  <c:v>6</c:v>
                </c:pt>
                <c:pt idx="346">
                  <c:v>6</c:v>
                </c:pt>
                <c:pt idx="347">
                  <c:v>6</c:v>
                </c:pt>
                <c:pt idx="348">
                  <c:v>6</c:v>
                </c:pt>
                <c:pt idx="349">
                  <c:v>6</c:v>
                </c:pt>
                <c:pt idx="350">
                  <c:v>6</c:v>
                </c:pt>
                <c:pt idx="351">
                  <c:v>6</c:v>
                </c:pt>
                <c:pt idx="352">
                  <c:v>6</c:v>
                </c:pt>
                <c:pt idx="353">
                  <c:v>6</c:v>
                </c:pt>
                <c:pt idx="354">
                  <c:v>6</c:v>
                </c:pt>
                <c:pt idx="355">
                  <c:v>6</c:v>
                </c:pt>
                <c:pt idx="356">
                  <c:v>6</c:v>
                </c:pt>
                <c:pt idx="357">
                  <c:v>6</c:v>
                </c:pt>
                <c:pt idx="358">
                  <c:v>6</c:v>
                </c:pt>
                <c:pt idx="359">
                  <c:v>6</c:v>
                </c:pt>
                <c:pt idx="360">
                  <c:v>6</c:v>
                </c:pt>
                <c:pt idx="361">
                  <c:v>6</c:v>
                </c:pt>
                <c:pt idx="362">
                  <c:v>6</c:v>
                </c:pt>
                <c:pt idx="363">
                  <c:v>6</c:v>
                </c:pt>
                <c:pt idx="364">
                  <c:v>6</c:v>
                </c:pt>
                <c:pt idx="365">
                  <c:v>6</c:v>
                </c:pt>
                <c:pt idx="366">
                  <c:v>6</c:v>
                </c:pt>
                <c:pt idx="367">
                  <c:v>6</c:v>
                </c:pt>
                <c:pt idx="368">
                  <c:v>6</c:v>
                </c:pt>
                <c:pt idx="369">
                  <c:v>6</c:v>
                </c:pt>
                <c:pt idx="370">
                  <c:v>6</c:v>
                </c:pt>
                <c:pt idx="371">
                  <c:v>6</c:v>
                </c:pt>
                <c:pt idx="372">
                  <c:v>6</c:v>
                </c:pt>
                <c:pt idx="373">
                  <c:v>6</c:v>
                </c:pt>
                <c:pt idx="374">
                  <c:v>6</c:v>
                </c:pt>
                <c:pt idx="375">
                  <c:v>6</c:v>
                </c:pt>
                <c:pt idx="376">
                  <c:v>6</c:v>
                </c:pt>
                <c:pt idx="377">
                  <c:v>6</c:v>
                </c:pt>
                <c:pt idx="378">
                  <c:v>6</c:v>
                </c:pt>
                <c:pt idx="379">
                  <c:v>6</c:v>
                </c:pt>
                <c:pt idx="380">
                  <c:v>6</c:v>
                </c:pt>
                <c:pt idx="381">
                  <c:v>6</c:v>
                </c:pt>
                <c:pt idx="382">
                  <c:v>6</c:v>
                </c:pt>
                <c:pt idx="383">
                  <c:v>6</c:v>
                </c:pt>
                <c:pt idx="384">
                  <c:v>6</c:v>
                </c:pt>
                <c:pt idx="385">
                  <c:v>7</c:v>
                </c:pt>
                <c:pt idx="386">
                  <c:v>7</c:v>
                </c:pt>
                <c:pt idx="387">
                  <c:v>7</c:v>
                </c:pt>
                <c:pt idx="388">
                  <c:v>7</c:v>
                </c:pt>
                <c:pt idx="389">
                  <c:v>7</c:v>
                </c:pt>
                <c:pt idx="390">
                  <c:v>7</c:v>
                </c:pt>
                <c:pt idx="391">
                  <c:v>7</c:v>
                </c:pt>
                <c:pt idx="392">
                  <c:v>7</c:v>
                </c:pt>
                <c:pt idx="393">
                  <c:v>7</c:v>
                </c:pt>
                <c:pt idx="394">
                  <c:v>7</c:v>
                </c:pt>
                <c:pt idx="395">
                  <c:v>7</c:v>
                </c:pt>
                <c:pt idx="396">
                  <c:v>7</c:v>
                </c:pt>
                <c:pt idx="397">
                  <c:v>7</c:v>
                </c:pt>
                <c:pt idx="398">
                  <c:v>7</c:v>
                </c:pt>
                <c:pt idx="399">
                  <c:v>7</c:v>
                </c:pt>
                <c:pt idx="400">
                  <c:v>7</c:v>
                </c:pt>
                <c:pt idx="401">
                  <c:v>7</c:v>
                </c:pt>
                <c:pt idx="402">
                  <c:v>7</c:v>
                </c:pt>
                <c:pt idx="403">
                  <c:v>7</c:v>
                </c:pt>
                <c:pt idx="404">
                  <c:v>7</c:v>
                </c:pt>
                <c:pt idx="405">
                  <c:v>7</c:v>
                </c:pt>
                <c:pt idx="406">
                  <c:v>7</c:v>
                </c:pt>
                <c:pt idx="407">
                  <c:v>7</c:v>
                </c:pt>
                <c:pt idx="408">
                  <c:v>7</c:v>
                </c:pt>
                <c:pt idx="409">
                  <c:v>7</c:v>
                </c:pt>
                <c:pt idx="410">
                  <c:v>7</c:v>
                </c:pt>
                <c:pt idx="411">
                  <c:v>7</c:v>
                </c:pt>
                <c:pt idx="412">
                  <c:v>7</c:v>
                </c:pt>
                <c:pt idx="413">
                  <c:v>7</c:v>
                </c:pt>
                <c:pt idx="414">
                  <c:v>7</c:v>
                </c:pt>
                <c:pt idx="415">
                  <c:v>7</c:v>
                </c:pt>
                <c:pt idx="416">
                  <c:v>7</c:v>
                </c:pt>
                <c:pt idx="417">
                  <c:v>7</c:v>
                </c:pt>
                <c:pt idx="418">
                  <c:v>7</c:v>
                </c:pt>
                <c:pt idx="419">
                  <c:v>7</c:v>
                </c:pt>
                <c:pt idx="420">
                  <c:v>7</c:v>
                </c:pt>
                <c:pt idx="421">
                  <c:v>7</c:v>
                </c:pt>
                <c:pt idx="422">
                  <c:v>7</c:v>
                </c:pt>
                <c:pt idx="423">
                  <c:v>7</c:v>
                </c:pt>
                <c:pt idx="424">
                  <c:v>7</c:v>
                </c:pt>
                <c:pt idx="425">
                  <c:v>7</c:v>
                </c:pt>
                <c:pt idx="426">
                  <c:v>7</c:v>
                </c:pt>
                <c:pt idx="427">
                  <c:v>7</c:v>
                </c:pt>
                <c:pt idx="428">
                  <c:v>7</c:v>
                </c:pt>
                <c:pt idx="429">
                  <c:v>7</c:v>
                </c:pt>
                <c:pt idx="430">
                  <c:v>7</c:v>
                </c:pt>
                <c:pt idx="431">
                  <c:v>7</c:v>
                </c:pt>
                <c:pt idx="432">
                  <c:v>7</c:v>
                </c:pt>
                <c:pt idx="433">
                  <c:v>7</c:v>
                </c:pt>
                <c:pt idx="434">
                  <c:v>7</c:v>
                </c:pt>
                <c:pt idx="435">
                  <c:v>7</c:v>
                </c:pt>
                <c:pt idx="436">
                  <c:v>7</c:v>
                </c:pt>
                <c:pt idx="437">
                  <c:v>7</c:v>
                </c:pt>
                <c:pt idx="438">
                  <c:v>7</c:v>
                </c:pt>
                <c:pt idx="439">
                  <c:v>7</c:v>
                </c:pt>
                <c:pt idx="440">
                  <c:v>7</c:v>
                </c:pt>
                <c:pt idx="441">
                  <c:v>8</c:v>
                </c:pt>
                <c:pt idx="442">
                  <c:v>8</c:v>
                </c:pt>
                <c:pt idx="443">
                  <c:v>8</c:v>
                </c:pt>
                <c:pt idx="444">
                  <c:v>8</c:v>
                </c:pt>
                <c:pt idx="445">
                  <c:v>8</c:v>
                </c:pt>
                <c:pt idx="446">
                  <c:v>8</c:v>
                </c:pt>
                <c:pt idx="447">
                  <c:v>8</c:v>
                </c:pt>
                <c:pt idx="448">
                  <c:v>8</c:v>
                </c:pt>
                <c:pt idx="449">
                  <c:v>8</c:v>
                </c:pt>
                <c:pt idx="450">
                  <c:v>8</c:v>
                </c:pt>
                <c:pt idx="451">
                  <c:v>8</c:v>
                </c:pt>
                <c:pt idx="452">
                  <c:v>8</c:v>
                </c:pt>
                <c:pt idx="453">
                  <c:v>8</c:v>
                </c:pt>
                <c:pt idx="454">
                  <c:v>8</c:v>
                </c:pt>
                <c:pt idx="455">
                  <c:v>8</c:v>
                </c:pt>
                <c:pt idx="456">
                  <c:v>8</c:v>
                </c:pt>
                <c:pt idx="457">
                  <c:v>8</c:v>
                </c:pt>
                <c:pt idx="458">
                  <c:v>8</c:v>
                </c:pt>
                <c:pt idx="459">
                  <c:v>8</c:v>
                </c:pt>
                <c:pt idx="460">
                  <c:v>8</c:v>
                </c:pt>
                <c:pt idx="461">
                  <c:v>8</c:v>
                </c:pt>
                <c:pt idx="462">
                  <c:v>8</c:v>
                </c:pt>
                <c:pt idx="463">
                  <c:v>8</c:v>
                </c:pt>
                <c:pt idx="464">
                  <c:v>8</c:v>
                </c:pt>
                <c:pt idx="465">
                  <c:v>8</c:v>
                </c:pt>
                <c:pt idx="466">
                  <c:v>8</c:v>
                </c:pt>
                <c:pt idx="467">
                  <c:v>8</c:v>
                </c:pt>
                <c:pt idx="468">
                  <c:v>8</c:v>
                </c:pt>
                <c:pt idx="469">
                  <c:v>8</c:v>
                </c:pt>
                <c:pt idx="470">
                  <c:v>8</c:v>
                </c:pt>
                <c:pt idx="471">
                  <c:v>8</c:v>
                </c:pt>
                <c:pt idx="472">
                  <c:v>8</c:v>
                </c:pt>
                <c:pt idx="473">
                  <c:v>8</c:v>
                </c:pt>
                <c:pt idx="474">
                  <c:v>8</c:v>
                </c:pt>
                <c:pt idx="475">
                  <c:v>8</c:v>
                </c:pt>
                <c:pt idx="476">
                  <c:v>8</c:v>
                </c:pt>
                <c:pt idx="477">
                  <c:v>8</c:v>
                </c:pt>
                <c:pt idx="478">
                  <c:v>8</c:v>
                </c:pt>
                <c:pt idx="479">
                  <c:v>8</c:v>
                </c:pt>
                <c:pt idx="480">
                  <c:v>8</c:v>
                </c:pt>
                <c:pt idx="481">
                  <c:v>8</c:v>
                </c:pt>
                <c:pt idx="482">
                  <c:v>8</c:v>
                </c:pt>
                <c:pt idx="483">
                  <c:v>8</c:v>
                </c:pt>
                <c:pt idx="484">
                  <c:v>8</c:v>
                </c:pt>
                <c:pt idx="485">
                  <c:v>8</c:v>
                </c:pt>
                <c:pt idx="486">
                  <c:v>8</c:v>
                </c:pt>
                <c:pt idx="487">
                  <c:v>8</c:v>
                </c:pt>
                <c:pt idx="488">
                  <c:v>8</c:v>
                </c:pt>
                <c:pt idx="489">
                  <c:v>8</c:v>
                </c:pt>
                <c:pt idx="490">
                  <c:v>8</c:v>
                </c:pt>
                <c:pt idx="491">
                  <c:v>8</c:v>
                </c:pt>
                <c:pt idx="492">
                  <c:v>8</c:v>
                </c:pt>
                <c:pt idx="493">
                  <c:v>8</c:v>
                </c:pt>
                <c:pt idx="494">
                  <c:v>8</c:v>
                </c:pt>
                <c:pt idx="495">
                  <c:v>8</c:v>
                </c:pt>
                <c:pt idx="496">
                  <c:v>8</c:v>
                </c:pt>
                <c:pt idx="497">
                  <c:v>8</c:v>
                </c:pt>
                <c:pt idx="498">
                  <c:v>8</c:v>
                </c:pt>
                <c:pt idx="499">
                  <c:v>8</c:v>
                </c:pt>
                <c:pt idx="500">
                  <c:v>8</c:v>
                </c:pt>
                <c:pt idx="501">
                  <c:v>8</c:v>
                </c:pt>
                <c:pt idx="502">
                  <c:v>8</c:v>
                </c:pt>
                <c:pt idx="503">
                  <c:v>8</c:v>
                </c:pt>
                <c:pt idx="504">
                  <c:v>8</c:v>
                </c:pt>
                <c:pt idx="505">
                  <c:v>8</c:v>
                </c:pt>
                <c:pt idx="506">
                  <c:v>8</c:v>
                </c:pt>
                <c:pt idx="507">
                  <c:v>8</c:v>
                </c:pt>
                <c:pt idx="508">
                  <c:v>8</c:v>
                </c:pt>
                <c:pt idx="509">
                  <c:v>9</c:v>
                </c:pt>
                <c:pt idx="510">
                  <c:v>9</c:v>
                </c:pt>
                <c:pt idx="511">
                  <c:v>9</c:v>
                </c:pt>
                <c:pt idx="512">
                  <c:v>9</c:v>
                </c:pt>
                <c:pt idx="513">
                  <c:v>9</c:v>
                </c:pt>
                <c:pt idx="514">
                  <c:v>9</c:v>
                </c:pt>
                <c:pt idx="515">
                  <c:v>9</c:v>
                </c:pt>
                <c:pt idx="516">
                  <c:v>9</c:v>
                </c:pt>
                <c:pt idx="517">
                  <c:v>9</c:v>
                </c:pt>
                <c:pt idx="518">
                  <c:v>9</c:v>
                </c:pt>
                <c:pt idx="519">
                  <c:v>9</c:v>
                </c:pt>
                <c:pt idx="520">
                  <c:v>9</c:v>
                </c:pt>
                <c:pt idx="521">
                  <c:v>9</c:v>
                </c:pt>
                <c:pt idx="522">
                  <c:v>9</c:v>
                </c:pt>
                <c:pt idx="523">
                  <c:v>9</c:v>
                </c:pt>
                <c:pt idx="524">
                  <c:v>9</c:v>
                </c:pt>
                <c:pt idx="525">
                  <c:v>9</c:v>
                </c:pt>
                <c:pt idx="526">
                  <c:v>9</c:v>
                </c:pt>
                <c:pt idx="527">
                  <c:v>9</c:v>
                </c:pt>
                <c:pt idx="528">
                  <c:v>9</c:v>
                </c:pt>
                <c:pt idx="529">
                  <c:v>9</c:v>
                </c:pt>
                <c:pt idx="530">
                  <c:v>9</c:v>
                </c:pt>
                <c:pt idx="531">
                  <c:v>9</c:v>
                </c:pt>
                <c:pt idx="532">
                  <c:v>9</c:v>
                </c:pt>
                <c:pt idx="533">
                  <c:v>9</c:v>
                </c:pt>
                <c:pt idx="534">
                  <c:v>9</c:v>
                </c:pt>
                <c:pt idx="535">
                  <c:v>9</c:v>
                </c:pt>
                <c:pt idx="536">
                  <c:v>9</c:v>
                </c:pt>
                <c:pt idx="537">
                  <c:v>9</c:v>
                </c:pt>
                <c:pt idx="538">
                  <c:v>9</c:v>
                </c:pt>
                <c:pt idx="539">
                  <c:v>9</c:v>
                </c:pt>
                <c:pt idx="540">
                  <c:v>9</c:v>
                </c:pt>
                <c:pt idx="541">
                  <c:v>9</c:v>
                </c:pt>
                <c:pt idx="542">
                  <c:v>9</c:v>
                </c:pt>
                <c:pt idx="543">
                  <c:v>9</c:v>
                </c:pt>
                <c:pt idx="544">
                  <c:v>9</c:v>
                </c:pt>
                <c:pt idx="545">
                  <c:v>9</c:v>
                </c:pt>
                <c:pt idx="546">
                  <c:v>9</c:v>
                </c:pt>
                <c:pt idx="547">
                  <c:v>9</c:v>
                </c:pt>
                <c:pt idx="548">
                  <c:v>9</c:v>
                </c:pt>
                <c:pt idx="549">
                  <c:v>9</c:v>
                </c:pt>
                <c:pt idx="550">
                  <c:v>10</c:v>
                </c:pt>
                <c:pt idx="551">
                  <c:v>10</c:v>
                </c:pt>
                <c:pt idx="552">
                  <c:v>10</c:v>
                </c:pt>
                <c:pt idx="553">
                  <c:v>10</c:v>
                </c:pt>
                <c:pt idx="554">
                  <c:v>10</c:v>
                </c:pt>
                <c:pt idx="555">
                  <c:v>10</c:v>
                </c:pt>
                <c:pt idx="556">
                  <c:v>10</c:v>
                </c:pt>
                <c:pt idx="557">
                  <c:v>10</c:v>
                </c:pt>
                <c:pt idx="558">
                  <c:v>10</c:v>
                </c:pt>
                <c:pt idx="559">
                  <c:v>10</c:v>
                </c:pt>
                <c:pt idx="560">
                  <c:v>10</c:v>
                </c:pt>
                <c:pt idx="561">
                  <c:v>10</c:v>
                </c:pt>
                <c:pt idx="562">
                  <c:v>10</c:v>
                </c:pt>
                <c:pt idx="563">
                  <c:v>10</c:v>
                </c:pt>
                <c:pt idx="564">
                  <c:v>10</c:v>
                </c:pt>
                <c:pt idx="565">
                  <c:v>10</c:v>
                </c:pt>
                <c:pt idx="566">
                  <c:v>10</c:v>
                </c:pt>
                <c:pt idx="567">
                  <c:v>10</c:v>
                </c:pt>
                <c:pt idx="568">
                  <c:v>10</c:v>
                </c:pt>
                <c:pt idx="569">
                  <c:v>10</c:v>
                </c:pt>
                <c:pt idx="570">
                  <c:v>10</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10</c:v>
                </c:pt>
                <c:pt idx="585">
                  <c:v>10</c:v>
                </c:pt>
                <c:pt idx="586">
                  <c:v>10</c:v>
                </c:pt>
                <c:pt idx="587">
                  <c:v>10</c:v>
                </c:pt>
                <c:pt idx="588">
                  <c:v>10</c:v>
                </c:pt>
                <c:pt idx="589">
                  <c:v>10</c:v>
                </c:pt>
                <c:pt idx="590">
                  <c:v>10</c:v>
                </c:pt>
                <c:pt idx="591">
                  <c:v>10</c:v>
                </c:pt>
                <c:pt idx="592">
                  <c:v>10</c:v>
                </c:pt>
                <c:pt idx="593">
                  <c:v>10</c:v>
                </c:pt>
                <c:pt idx="594">
                  <c:v>10</c:v>
                </c:pt>
                <c:pt idx="595">
                  <c:v>10</c:v>
                </c:pt>
                <c:pt idx="596">
                  <c:v>10</c:v>
                </c:pt>
                <c:pt idx="597">
                  <c:v>10</c:v>
                </c:pt>
                <c:pt idx="598">
                  <c:v>10</c:v>
                </c:pt>
                <c:pt idx="599">
                  <c:v>10</c:v>
                </c:pt>
                <c:pt idx="600">
                  <c:v>10</c:v>
                </c:pt>
                <c:pt idx="601">
                  <c:v>10</c:v>
                </c:pt>
                <c:pt idx="602">
                  <c:v>10</c:v>
                </c:pt>
                <c:pt idx="603">
                  <c:v>10</c:v>
                </c:pt>
                <c:pt idx="604">
                  <c:v>10</c:v>
                </c:pt>
                <c:pt idx="605">
                  <c:v>10</c:v>
                </c:pt>
                <c:pt idx="606">
                  <c:v>10</c:v>
                </c:pt>
                <c:pt idx="607">
                  <c:v>10</c:v>
                </c:pt>
                <c:pt idx="608">
                  <c:v>10</c:v>
                </c:pt>
                <c:pt idx="609">
                  <c:v>10</c:v>
                </c:pt>
                <c:pt idx="610">
                  <c:v>10</c:v>
                </c:pt>
                <c:pt idx="611">
                  <c:v>10</c:v>
                </c:pt>
                <c:pt idx="612">
                  <c:v>10</c:v>
                </c:pt>
                <c:pt idx="613">
                  <c:v>10</c:v>
                </c:pt>
                <c:pt idx="614">
                  <c:v>10</c:v>
                </c:pt>
                <c:pt idx="615">
                  <c:v>10</c:v>
                </c:pt>
                <c:pt idx="616">
                  <c:v>10</c:v>
                </c:pt>
                <c:pt idx="617">
                  <c:v>10</c:v>
                </c:pt>
                <c:pt idx="618">
                  <c:v>10</c:v>
                </c:pt>
                <c:pt idx="619">
                  <c:v>10</c:v>
                </c:pt>
                <c:pt idx="620">
                  <c:v>10</c:v>
                </c:pt>
                <c:pt idx="621">
                  <c:v>10</c:v>
                </c:pt>
                <c:pt idx="622">
                  <c:v>10</c:v>
                </c:pt>
                <c:pt idx="623">
                  <c:v>10</c:v>
                </c:pt>
                <c:pt idx="624">
                  <c:v>10</c:v>
                </c:pt>
                <c:pt idx="625">
                  <c:v>10</c:v>
                </c:pt>
                <c:pt idx="626">
                  <c:v>10</c:v>
                </c:pt>
                <c:pt idx="627">
                  <c:v>10</c:v>
                </c:pt>
                <c:pt idx="628">
                  <c:v>10</c:v>
                </c:pt>
                <c:pt idx="629">
                  <c:v>10</c:v>
                </c:pt>
                <c:pt idx="630">
                  <c:v>10</c:v>
                </c:pt>
                <c:pt idx="631">
                  <c:v>10</c:v>
                </c:pt>
                <c:pt idx="632">
                  <c:v>10</c:v>
                </c:pt>
                <c:pt idx="633">
                  <c:v>10</c:v>
                </c:pt>
                <c:pt idx="634">
                  <c:v>10</c:v>
                </c:pt>
                <c:pt idx="635">
                  <c:v>10</c:v>
                </c:pt>
                <c:pt idx="636">
                  <c:v>10</c:v>
                </c:pt>
                <c:pt idx="637">
                  <c:v>10</c:v>
                </c:pt>
                <c:pt idx="638">
                  <c:v>10</c:v>
                </c:pt>
                <c:pt idx="639">
                  <c:v>10</c:v>
                </c:pt>
                <c:pt idx="640">
                  <c:v>10</c:v>
                </c:pt>
                <c:pt idx="641">
                  <c:v>10</c:v>
                </c:pt>
                <c:pt idx="642">
                  <c:v>10</c:v>
                </c:pt>
                <c:pt idx="643">
                  <c:v>10</c:v>
                </c:pt>
                <c:pt idx="644">
                  <c:v>10</c:v>
                </c:pt>
                <c:pt idx="645">
                  <c:v>10</c:v>
                </c:pt>
                <c:pt idx="646">
                  <c:v>10</c:v>
                </c:pt>
                <c:pt idx="647">
                  <c:v>10</c:v>
                </c:pt>
                <c:pt idx="648">
                  <c:v>10</c:v>
                </c:pt>
                <c:pt idx="649">
                  <c:v>10</c:v>
                </c:pt>
                <c:pt idx="650">
                  <c:v>10</c:v>
                </c:pt>
                <c:pt idx="651">
                  <c:v>10</c:v>
                </c:pt>
                <c:pt idx="652">
                  <c:v>10</c:v>
                </c:pt>
                <c:pt idx="653">
                  <c:v>10</c:v>
                </c:pt>
                <c:pt idx="654">
                  <c:v>10</c:v>
                </c:pt>
                <c:pt idx="655">
                  <c:v>10</c:v>
                </c:pt>
                <c:pt idx="656">
                  <c:v>10</c:v>
                </c:pt>
                <c:pt idx="657">
                  <c:v>10</c:v>
                </c:pt>
                <c:pt idx="658">
                  <c:v>10</c:v>
                </c:pt>
                <c:pt idx="659">
                  <c:v>10</c:v>
                </c:pt>
                <c:pt idx="660">
                  <c:v>10</c:v>
                </c:pt>
                <c:pt idx="661">
                  <c:v>10</c:v>
                </c:pt>
                <c:pt idx="662">
                  <c:v>11</c:v>
                </c:pt>
                <c:pt idx="663">
                  <c:v>11</c:v>
                </c:pt>
                <c:pt idx="664">
                  <c:v>11</c:v>
                </c:pt>
                <c:pt idx="665">
                  <c:v>11</c:v>
                </c:pt>
                <c:pt idx="666">
                  <c:v>11</c:v>
                </c:pt>
                <c:pt idx="667">
                  <c:v>11</c:v>
                </c:pt>
                <c:pt idx="668">
                  <c:v>11</c:v>
                </c:pt>
                <c:pt idx="669">
                  <c:v>11</c:v>
                </c:pt>
                <c:pt idx="670">
                  <c:v>11</c:v>
                </c:pt>
                <c:pt idx="671">
                  <c:v>11</c:v>
                </c:pt>
                <c:pt idx="672">
                  <c:v>11</c:v>
                </c:pt>
                <c:pt idx="673">
                  <c:v>11</c:v>
                </c:pt>
                <c:pt idx="674">
                  <c:v>11</c:v>
                </c:pt>
                <c:pt idx="675">
                  <c:v>11</c:v>
                </c:pt>
                <c:pt idx="676">
                  <c:v>11</c:v>
                </c:pt>
                <c:pt idx="677">
                  <c:v>11</c:v>
                </c:pt>
                <c:pt idx="678">
                  <c:v>11</c:v>
                </c:pt>
                <c:pt idx="679">
                  <c:v>11</c:v>
                </c:pt>
                <c:pt idx="680">
                  <c:v>12</c:v>
                </c:pt>
                <c:pt idx="681">
                  <c:v>12</c:v>
                </c:pt>
                <c:pt idx="682">
                  <c:v>12</c:v>
                </c:pt>
                <c:pt idx="683">
                  <c:v>12</c:v>
                </c:pt>
                <c:pt idx="684">
                  <c:v>12</c:v>
                </c:pt>
                <c:pt idx="685">
                  <c:v>12</c:v>
                </c:pt>
                <c:pt idx="686">
                  <c:v>12</c:v>
                </c:pt>
                <c:pt idx="687">
                  <c:v>12</c:v>
                </c:pt>
                <c:pt idx="688">
                  <c:v>12</c:v>
                </c:pt>
                <c:pt idx="689">
                  <c:v>12</c:v>
                </c:pt>
                <c:pt idx="690">
                  <c:v>12</c:v>
                </c:pt>
                <c:pt idx="691">
                  <c:v>12</c:v>
                </c:pt>
                <c:pt idx="692">
                  <c:v>12</c:v>
                </c:pt>
                <c:pt idx="693">
                  <c:v>12</c:v>
                </c:pt>
                <c:pt idx="694">
                  <c:v>12</c:v>
                </c:pt>
                <c:pt idx="695">
                  <c:v>12</c:v>
                </c:pt>
                <c:pt idx="696">
                  <c:v>12</c:v>
                </c:pt>
                <c:pt idx="697">
                  <c:v>12</c:v>
                </c:pt>
                <c:pt idx="698">
                  <c:v>12</c:v>
                </c:pt>
                <c:pt idx="699">
                  <c:v>12</c:v>
                </c:pt>
                <c:pt idx="700">
                  <c:v>12</c:v>
                </c:pt>
                <c:pt idx="701">
                  <c:v>12</c:v>
                </c:pt>
                <c:pt idx="702">
                  <c:v>12</c:v>
                </c:pt>
                <c:pt idx="703">
                  <c:v>12</c:v>
                </c:pt>
                <c:pt idx="704">
                  <c:v>12</c:v>
                </c:pt>
                <c:pt idx="705">
                  <c:v>12</c:v>
                </c:pt>
                <c:pt idx="706">
                  <c:v>12</c:v>
                </c:pt>
                <c:pt idx="707">
                  <c:v>12</c:v>
                </c:pt>
                <c:pt idx="708">
                  <c:v>12</c:v>
                </c:pt>
                <c:pt idx="709">
                  <c:v>12</c:v>
                </c:pt>
                <c:pt idx="710">
                  <c:v>12</c:v>
                </c:pt>
                <c:pt idx="711">
                  <c:v>12</c:v>
                </c:pt>
                <c:pt idx="712">
                  <c:v>12</c:v>
                </c:pt>
                <c:pt idx="713">
                  <c:v>12</c:v>
                </c:pt>
                <c:pt idx="714">
                  <c:v>12</c:v>
                </c:pt>
                <c:pt idx="715">
                  <c:v>12</c:v>
                </c:pt>
                <c:pt idx="716">
                  <c:v>12</c:v>
                </c:pt>
                <c:pt idx="717">
                  <c:v>12</c:v>
                </c:pt>
                <c:pt idx="718">
                  <c:v>12</c:v>
                </c:pt>
                <c:pt idx="719">
                  <c:v>12</c:v>
                </c:pt>
                <c:pt idx="720">
                  <c:v>12</c:v>
                </c:pt>
                <c:pt idx="721">
                  <c:v>12</c:v>
                </c:pt>
                <c:pt idx="722">
                  <c:v>12</c:v>
                </c:pt>
                <c:pt idx="723">
                  <c:v>12</c:v>
                </c:pt>
                <c:pt idx="724">
                  <c:v>12</c:v>
                </c:pt>
                <c:pt idx="725">
                  <c:v>12</c:v>
                </c:pt>
                <c:pt idx="726">
                  <c:v>12</c:v>
                </c:pt>
                <c:pt idx="727">
                  <c:v>12</c:v>
                </c:pt>
                <c:pt idx="728">
                  <c:v>12</c:v>
                </c:pt>
                <c:pt idx="729">
                  <c:v>12</c:v>
                </c:pt>
                <c:pt idx="730">
                  <c:v>12</c:v>
                </c:pt>
                <c:pt idx="731">
                  <c:v>12</c:v>
                </c:pt>
                <c:pt idx="732">
                  <c:v>12</c:v>
                </c:pt>
                <c:pt idx="733">
                  <c:v>12</c:v>
                </c:pt>
                <c:pt idx="734">
                  <c:v>12</c:v>
                </c:pt>
                <c:pt idx="735">
                  <c:v>12</c:v>
                </c:pt>
                <c:pt idx="736">
                  <c:v>12</c:v>
                </c:pt>
                <c:pt idx="737">
                  <c:v>12</c:v>
                </c:pt>
                <c:pt idx="738">
                  <c:v>12</c:v>
                </c:pt>
                <c:pt idx="739">
                  <c:v>12</c:v>
                </c:pt>
                <c:pt idx="740">
                  <c:v>12</c:v>
                </c:pt>
                <c:pt idx="741">
                  <c:v>12</c:v>
                </c:pt>
                <c:pt idx="742">
                  <c:v>12</c:v>
                </c:pt>
                <c:pt idx="743">
                  <c:v>12</c:v>
                </c:pt>
                <c:pt idx="744">
                  <c:v>12</c:v>
                </c:pt>
                <c:pt idx="745">
                  <c:v>12</c:v>
                </c:pt>
                <c:pt idx="746">
                  <c:v>12</c:v>
                </c:pt>
                <c:pt idx="747">
                  <c:v>12</c:v>
                </c:pt>
                <c:pt idx="748">
                  <c:v>12</c:v>
                </c:pt>
                <c:pt idx="749">
                  <c:v>12</c:v>
                </c:pt>
                <c:pt idx="750">
                  <c:v>12</c:v>
                </c:pt>
                <c:pt idx="751">
                  <c:v>12</c:v>
                </c:pt>
                <c:pt idx="752">
                  <c:v>12</c:v>
                </c:pt>
                <c:pt idx="753">
                  <c:v>12</c:v>
                </c:pt>
                <c:pt idx="754">
                  <c:v>12</c:v>
                </c:pt>
                <c:pt idx="755">
                  <c:v>12</c:v>
                </c:pt>
                <c:pt idx="756">
                  <c:v>12</c:v>
                </c:pt>
                <c:pt idx="757">
                  <c:v>12</c:v>
                </c:pt>
                <c:pt idx="758">
                  <c:v>12</c:v>
                </c:pt>
                <c:pt idx="759">
                  <c:v>12</c:v>
                </c:pt>
                <c:pt idx="760">
                  <c:v>12</c:v>
                </c:pt>
                <c:pt idx="761">
                  <c:v>12</c:v>
                </c:pt>
                <c:pt idx="762">
                  <c:v>12</c:v>
                </c:pt>
                <c:pt idx="763">
                  <c:v>12</c:v>
                </c:pt>
                <c:pt idx="764">
                  <c:v>12</c:v>
                </c:pt>
                <c:pt idx="765">
                  <c:v>12</c:v>
                </c:pt>
                <c:pt idx="766">
                  <c:v>12</c:v>
                </c:pt>
                <c:pt idx="767">
                  <c:v>12</c:v>
                </c:pt>
                <c:pt idx="768">
                  <c:v>12</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13</c:v>
                </c:pt>
                <c:pt idx="799">
                  <c:v>13</c:v>
                </c:pt>
                <c:pt idx="800">
                  <c:v>13</c:v>
                </c:pt>
                <c:pt idx="801">
                  <c:v>13</c:v>
                </c:pt>
                <c:pt idx="802">
                  <c:v>13</c:v>
                </c:pt>
                <c:pt idx="803">
                  <c:v>13</c:v>
                </c:pt>
                <c:pt idx="804">
                  <c:v>13</c:v>
                </c:pt>
                <c:pt idx="805">
                  <c:v>13</c:v>
                </c:pt>
                <c:pt idx="806">
                  <c:v>13</c:v>
                </c:pt>
                <c:pt idx="807">
                  <c:v>13</c:v>
                </c:pt>
                <c:pt idx="808">
                  <c:v>13</c:v>
                </c:pt>
                <c:pt idx="809">
                  <c:v>13</c:v>
                </c:pt>
                <c:pt idx="810">
                  <c:v>13</c:v>
                </c:pt>
                <c:pt idx="811">
                  <c:v>13</c:v>
                </c:pt>
                <c:pt idx="812">
                  <c:v>13</c:v>
                </c:pt>
                <c:pt idx="813">
                  <c:v>13</c:v>
                </c:pt>
                <c:pt idx="814">
                  <c:v>13</c:v>
                </c:pt>
                <c:pt idx="815">
                  <c:v>13</c:v>
                </c:pt>
                <c:pt idx="816">
                  <c:v>13</c:v>
                </c:pt>
                <c:pt idx="817">
                  <c:v>13</c:v>
                </c:pt>
                <c:pt idx="818">
                  <c:v>13</c:v>
                </c:pt>
                <c:pt idx="819">
                  <c:v>13</c:v>
                </c:pt>
                <c:pt idx="820">
                  <c:v>13</c:v>
                </c:pt>
                <c:pt idx="821">
                  <c:v>14</c:v>
                </c:pt>
                <c:pt idx="822">
                  <c:v>14</c:v>
                </c:pt>
                <c:pt idx="823">
                  <c:v>14</c:v>
                </c:pt>
                <c:pt idx="824">
                  <c:v>14</c:v>
                </c:pt>
                <c:pt idx="825">
                  <c:v>14</c:v>
                </c:pt>
                <c:pt idx="826">
                  <c:v>14</c:v>
                </c:pt>
                <c:pt idx="827">
                  <c:v>14</c:v>
                </c:pt>
                <c:pt idx="828">
                  <c:v>14</c:v>
                </c:pt>
                <c:pt idx="829">
                  <c:v>14</c:v>
                </c:pt>
                <c:pt idx="830">
                  <c:v>14</c:v>
                </c:pt>
                <c:pt idx="831">
                  <c:v>14</c:v>
                </c:pt>
                <c:pt idx="832">
                  <c:v>14</c:v>
                </c:pt>
                <c:pt idx="833">
                  <c:v>14</c:v>
                </c:pt>
                <c:pt idx="834">
                  <c:v>14</c:v>
                </c:pt>
                <c:pt idx="835">
                  <c:v>14</c:v>
                </c:pt>
                <c:pt idx="836">
                  <c:v>14</c:v>
                </c:pt>
                <c:pt idx="837">
                  <c:v>14</c:v>
                </c:pt>
                <c:pt idx="838">
                  <c:v>14</c:v>
                </c:pt>
                <c:pt idx="839">
                  <c:v>14</c:v>
                </c:pt>
                <c:pt idx="840">
                  <c:v>14</c:v>
                </c:pt>
                <c:pt idx="841">
                  <c:v>14</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15</c:v>
                </c:pt>
                <c:pt idx="859">
                  <c:v>15</c:v>
                </c:pt>
                <c:pt idx="860">
                  <c:v>15</c:v>
                </c:pt>
                <c:pt idx="861">
                  <c:v>15</c:v>
                </c:pt>
                <c:pt idx="862">
                  <c:v>15</c:v>
                </c:pt>
                <c:pt idx="863">
                  <c:v>15</c:v>
                </c:pt>
                <c:pt idx="864">
                  <c:v>15</c:v>
                </c:pt>
                <c:pt idx="865">
                  <c:v>15</c:v>
                </c:pt>
                <c:pt idx="866">
                  <c:v>15</c:v>
                </c:pt>
                <c:pt idx="867">
                  <c:v>15</c:v>
                </c:pt>
                <c:pt idx="868">
                  <c:v>15</c:v>
                </c:pt>
                <c:pt idx="869">
                  <c:v>15</c:v>
                </c:pt>
                <c:pt idx="870">
                  <c:v>15</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16</c:v>
                </c:pt>
                <c:pt idx="919">
                  <c:v>16</c:v>
                </c:pt>
                <c:pt idx="920">
                  <c:v>16</c:v>
                </c:pt>
                <c:pt idx="921">
                  <c:v>16</c:v>
                </c:pt>
                <c:pt idx="922">
                  <c:v>16</c:v>
                </c:pt>
                <c:pt idx="923">
                  <c:v>16</c:v>
                </c:pt>
                <c:pt idx="924">
                  <c:v>16</c:v>
                </c:pt>
                <c:pt idx="925">
                  <c:v>16</c:v>
                </c:pt>
                <c:pt idx="926">
                  <c:v>16</c:v>
                </c:pt>
                <c:pt idx="927">
                  <c:v>16</c:v>
                </c:pt>
                <c:pt idx="928">
                  <c:v>16</c:v>
                </c:pt>
                <c:pt idx="929">
                  <c:v>16</c:v>
                </c:pt>
                <c:pt idx="930">
                  <c:v>16</c:v>
                </c:pt>
                <c:pt idx="931">
                  <c:v>16</c:v>
                </c:pt>
                <c:pt idx="932">
                  <c:v>16</c:v>
                </c:pt>
                <c:pt idx="933">
                  <c:v>16</c:v>
                </c:pt>
                <c:pt idx="934">
                  <c:v>16</c:v>
                </c:pt>
                <c:pt idx="935">
                  <c:v>16</c:v>
                </c:pt>
                <c:pt idx="936">
                  <c:v>16</c:v>
                </c:pt>
                <c:pt idx="937">
                  <c:v>16</c:v>
                </c:pt>
                <c:pt idx="938">
                  <c:v>16</c:v>
                </c:pt>
                <c:pt idx="939">
                  <c:v>16</c:v>
                </c:pt>
                <c:pt idx="940">
                  <c:v>16</c:v>
                </c:pt>
                <c:pt idx="941">
                  <c:v>16</c:v>
                </c:pt>
                <c:pt idx="942">
                  <c:v>16</c:v>
                </c:pt>
                <c:pt idx="943">
                  <c:v>16</c:v>
                </c:pt>
                <c:pt idx="944">
                  <c:v>16</c:v>
                </c:pt>
                <c:pt idx="945">
                  <c:v>16</c:v>
                </c:pt>
                <c:pt idx="946">
                  <c:v>16</c:v>
                </c:pt>
                <c:pt idx="947">
                  <c:v>16</c:v>
                </c:pt>
                <c:pt idx="948">
                  <c:v>16</c:v>
                </c:pt>
                <c:pt idx="949">
                  <c:v>16</c:v>
                </c:pt>
                <c:pt idx="950">
                  <c:v>16</c:v>
                </c:pt>
                <c:pt idx="951">
                  <c:v>16</c:v>
                </c:pt>
                <c:pt idx="952">
                  <c:v>16</c:v>
                </c:pt>
                <c:pt idx="953">
                  <c:v>16</c:v>
                </c:pt>
                <c:pt idx="954">
                  <c:v>16</c:v>
                </c:pt>
                <c:pt idx="955">
                  <c:v>16</c:v>
                </c:pt>
                <c:pt idx="956">
                  <c:v>16</c:v>
                </c:pt>
                <c:pt idx="957">
                  <c:v>16</c:v>
                </c:pt>
                <c:pt idx="958">
                  <c:v>16</c:v>
                </c:pt>
                <c:pt idx="959">
                  <c:v>16</c:v>
                </c:pt>
                <c:pt idx="960">
                  <c:v>16</c:v>
                </c:pt>
                <c:pt idx="961">
                  <c:v>16</c:v>
                </c:pt>
                <c:pt idx="962">
                  <c:v>16</c:v>
                </c:pt>
                <c:pt idx="963">
                  <c:v>16</c:v>
                </c:pt>
                <c:pt idx="964">
                  <c:v>16</c:v>
                </c:pt>
                <c:pt idx="965">
                  <c:v>16</c:v>
                </c:pt>
                <c:pt idx="966">
                  <c:v>16</c:v>
                </c:pt>
                <c:pt idx="967">
                  <c:v>16</c:v>
                </c:pt>
                <c:pt idx="968">
                  <c:v>16</c:v>
                </c:pt>
                <c:pt idx="969">
                  <c:v>16</c:v>
                </c:pt>
                <c:pt idx="970">
                  <c:v>16</c:v>
                </c:pt>
                <c:pt idx="971">
                  <c:v>16</c:v>
                </c:pt>
                <c:pt idx="972">
                  <c:v>16</c:v>
                </c:pt>
                <c:pt idx="973">
                  <c:v>16</c:v>
                </c:pt>
                <c:pt idx="974">
                  <c:v>16</c:v>
                </c:pt>
                <c:pt idx="975">
                  <c:v>16</c:v>
                </c:pt>
                <c:pt idx="976">
                  <c:v>16</c:v>
                </c:pt>
                <c:pt idx="977">
                  <c:v>16</c:v>
                </c:pt>
                <c:pt idx="978">
                  <c:v>16</c:v>
                </c:pt>
                <c:pt idx="979">
                  <c:v>16</c:v>
                </c:pt>
                <c:pt idx="980">
                  <c:v>17</c:v>
                </c:pt>
                <c:pt idx="981">
                  <c:v>17</c:v>
                </c:pt>
                <c:pt idx="982">
                  <c:v>17</c:v>
                </c:pt>
                <c:pt idx="983">
                  <c:v>17</c:v>
                </c:pt>
                <c:pt idx="984">
                  <c:v>17</c:v>
                </c:pt>
                <c:pt idx="985">
                  <c:v>17</c:v>
                </c:pt>
                <c:pt idx="986">
                  <c:v>17</c:v>
                </c:pt>
                <c:pt idx="987">
                  <c:v>17</c:v>
                </c:pt>
                <c:pt idx="988">
                  <c:v>17</c:v>
                </c:pt>
                <c:pt idx="989">
                  <c:v>17</c:v>
                </c:pt>
                <c:pt idx="990">
                  <c:v>17</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17</c:v>
                </c:pt>
                <c:pt idx="1052">
                  <c:v>17</c:v>
                </c:pt>
                <c:pt idx="1053">
                  <c:v>17</c:v>
                </c:pt>
                <c:pt idx="1054">
                  <c:v>17</c:v>
                </c:pt>
                <c:pt idx="1055">
                  <c:v>17</c:v>
                </c:pt>
                <c:pt idx="1056">
                  <c:v>17</c:v>
                </c:pt>
                <c:pt idx="1057">
                  <c:v>17</c:v>
                </c:pt>
                <c:pt idx="1058">
                  <c:v>17</c:v>
                </c:pt>
              </c:numCache>
            </c:numRef>
          </c:xVal>
          <c:yVal>
            <c:numRef>
              <c:f>結果!$A$50:$A$1108</c:f>
              <c:numCache>
                <c:formatCode>General</c:formatCode>
                <c:ptCount val="1059"/>
                <c:pt idx="0">
                  <c:v>1.02</c:v>
                </c:pt>
                <c:pt idx="1">
                  <c:v>0.24</c:v>
                </c:pt>
                <c:pt idx="2">
                  <c:v>0.23</c:v>
                </c:pt>
                <c:pt idx="3">
                  <c:v>0.21</c:v>
                </c:pt>
                <c:pt idx="4">
                  <c:v>0.21</c:v>
                </c:pt>
                <c:pt idx="5">
                  <c:v>0.21</c:v>
                </c:pt>
                <c:pt idx="6">
                  <c:v>0.21</c:v>
                </c:pt>
                <c:pt idx="7">
                  <c:v>0.2</c:v>
                </c:pt>
                <c:pt idx="8">
                  <c:v>0.2</c:v>
                </c:pt>
                <c:pt idx="9">
                  <c:v>0.2</c:v>
                </c:pt>
                <c:pt idx="10">
                  <c:v>0.2</c:v>
                </c:pt>
                <c:pt idx="11">
                  <c:v>0.2</c:v>
                </c:pt>
                <c:pt idx="12">
                  <c:v>0.2</c:v>
                </c:pt>
                <c:pt idx="13">
                  <c:v>0.19</c:v>
                </c:pt>
                <c:pt idx="14">
                  <c:v>0.19</c:v>
                </c:pt>
                <c:pt idx="15">
                  <c:v>0.19</c:v>
                </c:pt>
                <c:pt idx="16">
                  <c:v>0.19</c:v>
                </c:pt>
                <c:pt idx="17">
                  <c:v>0.19</c:v>
                </c:pt>
                <c:pt idx="18">
                  <c:v>0.19</c:v>
                </c:pt>
                <c:pt idx="19">
                  <c:v>0.18</c:v>
                </c:pt>
                <c:pt idx="20">
                  <c:v>0.18</c:v>
                </c:pt>
                <c:pt idx="21">
                  <c:v>0.18</c:v>
                </c:pt>
                <c:pt idx="22">
                  <c:v>0.18</c:v>
                </c:pt>
                <c:pt idx="23">
                  <c:v>0.18</c:v>
                </c:pt>
                <c:pt idx="24">
                  <c:v>0.18</c:v>
                </c:pt>
                <c:pt idx="25">
                  <c:v>0.18</c:v>
                </c:pt>
                <c:pt idx="26">
                  <c:v>0.18</c:v>
                </c:pt>
                <c:pt idx="27">
                  <c:v>0.18</c:v>
                </c:pt>
                <c:pt idx="28">
                  <c:v>0.18</c:v>
                </c:pt>
                <c:pt idx="29">
                  <c:v>0.18</c:v>
                </c:pt>
                <c:pt idx="30">
                  <c:v>0.18</c:v>
                </c:pt>
                <c:pt idx="31">
                  <c:v>0.18</c:v>
                </c:pt>
                <c:pt idx="32">
                  <c:v>0.18</c:v>
                </c:pt>
                <c:pt idx="33">
                  <c:v>0.18</c:v>
                </c:pt>
                <c:pt idx="34">
                  <c:v>0.18</c:v>
                </c:pt>
                <c:pt idx="35">
                  <c:v>0.18</c:v>
                </c:pt>
                <c:pt idx="36">
                  <c:v>0.18</c:v>
                </c:pt>
                <c:pt idx="37">
                  <c:v>0.18</c:v>
                </c:pt>
                <c:pt idx="38">
                  <c:v>0.18</c:v>
                </c:pt>
                <c:pt idx="39">
                  <c:v>0.18</c:v>
                </c:pt>
                <c:pt idx="40">
                  <c:v>0.18</c:v>
                </c:pt>
                <c:pt idx="41">
                  <c:v>0.18</c:v>
                </c:pt>
                <c:pt idx="42">
                  <c:v>0.18</c:v>
                </c:pt>
                <c:pt idx="43">
                  <c:v>0.18</c:v>
                </c:pt>
                <c:pt idx="44">
                  <c:v>1.04</c:v>
                </c:pt>
                <c:pt idx="45">
                  <c:v>0.28000000000000003</c:v>
                </c:pt>
                <c:pt idx="46">
                  <c:v>0.26</c:v>
                </c:pt>
                <c:pt idx="47">
                  <c:v>0.24</c:v>
                </c:pt>
                <c:pt idx="48">
                  <c:v>0.23</c:v>
                </c:pt>
                <c:pt idx="49">
                  <c:v>0.23</c:v>
                </c:pt>
                <c:pt idx="50">
                  <c:v>0.23</c:v>
                </c:pt>
                <c:pt idx="51">
                  <c:v>0.23</c:v>
                </c:pt>
                <c:pt idx="52">
                  <c:v>0.22</c:v>
                </c:pt>
                <c:pt idx="53">
                  <c:v>0.22</c:v>
                </c:pt>
                <c:pt idx="54">
                  <c:v>0.22</c:v>
                </c:pt>
                <c:pt idx="55">
                  <c:v>0.22</c:v>
                </c:pt>
                <c:pt idx="56">
                  <c:v>0.22</c:v>
                </c:pt>
                <c:pt idx="57">
                  <c:v>0.22</c:v>
                </c:pt>
                <c:pt idx="58">
                  <c:v>0.22</c:v>
                </c:pt>
                <c:pt idx="59">
                  <c:v>0.22</c:v>
                </c:pt>
                <c:pt idx="60">
                  <c:v>0.21</c:v>
                </c:pt>
                <c:pt idx="61">
                  <c:v>0.21</c:v>
                </c:pt>
                <c:pt idx="62">
                  <c:v>0.21</c:v>
                </c:pt>
                <c:pt idx="63">
                  <c:v>0.21</c:v>
                </c:pt>
                <c:pt idx="64">
                  <c:v>0.21</c:v>
                </c:pt>
                <c:pt idx="65">
                  <c:v>0.21</c:v>
                </c:pt>
                <c:pt idx="66">
                  <c:v>0.21</c:v>
                </c:pt>
                <c:pt idx="67">
                  <c:v>0.21</c:v>
                </c:pt>
                <c:pt idx="68">
                  <c:v>0.2</c:v>
                </c:pt>
                <c:pt idx="69">
                  <c:v>0.2</c:v>
                </c:pt>
                <c:pt idx="70">
                  <c:v>0.2</c:v>
                </c:pt>
                <c:pt idx="71">
                  <c:v>0.2</c:v>
                </c:pt>
                <c:pt idx="72">
                  <c:v>0.2</c:v>
                </c:pt>
                <c:pt idx="73">
                  <c:v>0.2</c:v>
                </c:pt>
                <c:pt idx="74">
                  <c:v>0.2</c:v>
                </c:pt>
                <c:pt idx="75">
                  <c:v>0.2</c:v>
                </c:pt>
                <c:pt idx="76">
                  <c:v>0.2</c:v>
                </c:pt>
                <c:pt idx="77">
                  <c:v>0.2</c:v>
                </c:pt>
                <c:pt idx="78">
                  <c:v>0.19</c:v>
                </c:pt>
                <c:pt idx="79">
                  <c:v>0.19</c:v>
                </c:pt>
                <c:pt idx="80">
                  <c:v>0.19</c:v>
                </c:pt>
                <c:pt idx="81">
                  <c:v>0.19</c:v>
                </c:pt>
                <c:pt idx="82">
                  <c:v>0.19</c:v>
                </c:pt>
                <c:pt idx="83">
                  <c:v>0.19</c:v>
                </c:pt>
                <c:pt idx="84">
                  <c:v>0.19</c:v>
                </c:pt>
                <c:pt idx="85">
                  <c:v>0.19</c:v>
                </c:pt>
                <c:pt idx="86">
                  <c:v>0.19</c:v>
                </c:pt>
                <c:pt idx="87">
                  <c:v>0.19</c:v>
                </c:pt>
                <c:pt idx="88">
                  <c:v>0.19</c:v>
                </c:pt>
                <c:pt idx="89">
                  <c:v>0.19</c:v>
                </c:pt>
                <c:pt idx="90">
                  <c:v>0.19</c:v>
                </c:pt>
                <c:pt idx="91">
                  <c:v>0.19</c:v>
                </c:pt>
                <c:pt idx="92">
                  <c:v>0.19</c:v>
                </c:pt>
                <c:pt idx="93">
                  <c:v>0.19</c:v>
                </c:pt>
                <c:pt idx="94">
                  <c:v>0.19</c:v>
                </c:pt>
                <c:pt idx="95">
                  <c:v>0.19</c:v>
                </c:pt>
                <c:pt idx="96">
                  <c:v>1.64</c:v>
                </c:pt>
                <c:pt idx="97">
                  <c:v>0.44</c:v>
                </c:pt>
                <c:pt idx="98">
                  <c:v>0.23</c:v>
                </c:pt>
                <c:pt idx="99">
                  <c:v>0.21</c:v>
                </c:pt>
                <c:pt idx="100">
                  <c:v>0.2</c:v>
                </c:pt>
                <c:pt idx="101">
                  <c:v>0.18</c:v>
                </c:pt>
                <c:pt idx="102">
                  <c:v>0.18</c:v>
                </c:pt>
                <c:pt idx="103">
                  <c:v>0.16</c:v>
                </c:pt>
                <c:pt idx="104">
                  <c:v>0.16</c:v>
                </c:pt>
                <c:pt idx="105">
                  <c:v>0.16</c:v>
                </c:pt>
                <c:pt idx="106">
                  <c:v>0.16</c:v>
                </c:pt>
                <c:pt idx="107">
                  <c:v>0.16</c:v>
                </c:pt>
                <c:pt idx="108">
                  <c:v>0.16</c:v>
                </c:pt>
                <c:pt idx="109">
                  <c:v>0.16</c:v>
                </c:pt>
                <c:pt idx="110">
                  <c:v>0.16</c:v>
                </c:pt>
                <c:pt idx="111">
                  <c:v>0.16</c:v>
                </c:pt>
                <c:pt idx="112">
                  <c:v>0.15</c:v>
                </c:pt>
                <c:pt idx="113">
                  <c:v>0.15</c:v>
                </c:pt>
                <c:pt idx="114">
                  <c:v>0.15</c:v>
                </c:pt>
                <c:pt idx="115">
                  <c:v>0.15</c:v>
                </c:pt>
                <c:pt idx="116">
                  <c:v>0.15</c:v>
                </c:pt>
                <c:pt idx="117">
                  <c:v>0.15</c:v>
                </c:pt>
                <c:pt idx="118">
                  <c:v>0.15</c:v>
                </c:pt>
                <c:pt idx="119">
                  <c:v>0.15</c:v>
                </c:pt>
                <c:pt idx="120">
                  <c:v>0.15</c:v>
                </c:pt>
                <c:pt idx="121">
                  <c:v>0.15</c:v>
                </c:pt>
                <c:pt idx="122">
                  <c:v>0.14000000000000001</c:v>
                </c:pt>
                <c:pt idx="123">
                  <c:v>0.14000000000000001</c:v>
                </c:pt>
                <c:pt idx="124">
                  <c:v>0.14000000000000001</c:v>
                </c:pt>
                <c:pt idx="125">
                  <c:v>0.14000000000000001</c:v>
                </c:pt>
                <c:pt idx="126">
                  <c:v>0.14000000000000001</c:v>
                </c:pt>
                <c:pt idx="127">
                  <c:v>0.14000000000000001</c:v>
                </c:pt>
                <c:pt idx="128">
                  <c:v>0.14000000000000001</c:v>
                </c:pt>
                <c:pt idx="129">
                  <c:v>0.14000000000000001</c:v>
                </c:pt>
                <c:pt idx="130">
                  <c:v>0.14000000000000001</c:v>
                </c:pt>
                <c:pt idx="131">
                  <c:v>0.14000000000000001</c:v>
                </c:pt>
                <c:pt idx="132">
                  <c:v>0.14000000000000001</c:v>
                </c:pt>
                <c:pt idx="133">
                  <c:v>0.14000000000000001</c:v>
                </c:pt>
                <c:pt idx="134">
                  <c:v>0.14000000000000001</c:v>
                </c:pt>
                <c:pt idx="135">
                  <c:v>0.14000000000000001</c:v>
                </c:pt>
                <c:pt idx="136">
                  <c:v>0.14000000000000001</c:v>
                </c:pt>
                <c:pt idx="137">
                  <c:v>0.13</c:v>
                </c:pt>
                <c:pt idx="138">
                  <c:v>0.13</c:v>
                </c:pt>
                <c:pt idx="139">
                  <c:v>0.13</c:v>
                </c:pt>
                <c:pt idx="140">
                  <c:v>0.13</c:v>
                </c:pt>
                <c:pt idx="141">
                  <c:v>0.13</c:v>
                </c:pt>
                <c:pt idx="142">
                  <c:v>0.13</c:v>
                </c:pt>
                <c:pt idx="143">
                  <c:v>0.13</c:v>
                </c:pt>
                <c:pt idx="144">
                  <c:v>0.13</c:v>
                </c:pt>
                <c:pt idx="145">
                  <c:v>0.13</c:v>
                </c:pt>
                <c:pt idx="146">
                  <c:v>0.13</c:v>
                </c:pt>
                <c:pt idx="147">
                  <c:v>0.13</c:v>
                </c:pt>
                <c:pt idx="148">
                  <c:v>0.13</c:v>
                </c:pt>
                <c:pt idx="149">
                  <c:v>0.13</c:v>
                </c:pt>
                <c:pt idx="150">
                  <c:v>0.13</c:v>
                </c:pt>
                <c:pt idx="151">
                  <c:v>0.13</c:v>
                </c:pt>
                <c:pt idx="152">
                  <c:v>0.13</c:v>
                </c:pt>
                <c:pt idx="153">
                  <c:v>0.13</c:v>
                </c:pt>
                <c:pt idx="154">
                  <c:v>0.13</c:v>
                </c:pt>
                <c:pt idx="155">
                  <c:v>0.13</c:v>
                </c:pt>
                <c:pt idx="156">
                  <c:v>0.13</c:v>
                </c:pt>
                <c:pt idx="157">
                  <c:v>0.13</c:v>
                </c:pt>
                <c:pt idx="158">
                  <c:v>0.13</c:v>
                </c:pt>
                <c:pt idx="159">
                  <c:v>0.13</c:v>
                </c:pt>
                <c:pt idx="160">
                  <c:v>0.13</c:v>
                </c:pt>
                <c:pt idx="161">
                  <c:v>0.13</c:v>
                </c:pt>
                <c:pt idx="162">
                  <c:v>0.13</c:v>
                </c:pt>
                <c:pt idx="163">
                  <c:v>0.13</c:v>
                </c:pt>
                <c:pt idx="164">
                  <c:v>0.13</c:v>
                </c:pt>
                <c:pt idx="165">
                  <c:v>0.13</c:v>
                </c:pt>
                <c:pt idx="166">
                  <c:v>0.13</c:v>
                </c:pt>
                <c:pt idx="167">
                  <c:v>0.13</c:v>
                </c:pt>
                <c:pt idx="168">
                  <c:v>0.13</c:v>
                </c:pt>
                <c:pt idx="169">
                  <c:v>0.13</c:v>
                </c:pt>
                <c:pt idx="170">
                  <c:v>0.13</c:v>
                </c:pt>
                <c:pt idx="171">
                  <c:v>0.13</c:v>
                </c:pt>
                <c:pt idx="172">
                  <c:v>0.13</c:v>
                </c:pt>
                <c:pt idx="173">
                  <c:v>0.13</c:v>
                </c:pt>
                <c:pt idx="174">
                  <c:v>0.13</c:v>
                </c:pt>
                <c:pt idx="175">
                  <c:v>0.13</c:v>
                </c:pt>
                <c:pt idx="176">
                  <c:v>0.13</c:v>
                </c:pt>
                <c:pt idx="177">
                  <c:v>0.13</c:v>
                </c:pt>
                <c:pt idx="178">
                  <c:v>0.13</c:v>
                </c:pt>
                <c:pt idx="179">
                  <c:v>0.13</c:v>
                </c:pt>
                <c:pt idx="180">
                  <c:v>0.13</c:v>
                </c:pt>
                <c:pt idx="181">
                  <c:v>0.13</c:v>
                </c:pt>
                <c:pt idx="182">
                  <c:v>0.13</c:v>
                </c:pt>
                <c:pt idx="183">
                  <c:v>0.94</c:v>
                </c:pt>
                <c:pt idx="184">
                  <c:v>0.61</c:v>
                </c:pt>
                <c:pt idx="185">
                  <c:v>0.21</c:v>
                </c:pt>
                <c:pt idx="186">
                  <c:v>0.21</c:v>
                </c:pt>
                <c:pt idx="187">
                  <c:v>0.21</c:v>
                </c:pt>
                <c:pt idx="188">
                  <c:v>0.2</c:v>
                </c:pt>
                <c:pt idx="189">
                  <c:v>0.2</c:v>
                </c:pt>
                <c:pt idx="190">
                  <c:v>0.2</c:v>
                </c:pt>
                <c:pt idx="191">
                  <c:v>0.2</c:v>
                </c:pt>
                <c:pt idx="192">
                  <c:v>0.19</c:v>
                </c:pt>
                <c:pt idx="193">
                  <c:v>0.19</c:v>
                </c:pt>
                <c:pt idx="194">
                  <c:v>0.19</c:v>
                </c:pt>
                <c:pt idx="195">
                  <c:v>0.19</c:v>
                </c:pt>
                <c:pt idx="196">
                  <c:v>0.19</c:v>
                </c:pt>
                <c:pt idx="197">
                  <c:v>0.19</c:v>
                </c:pt>
                <c:pt idx="198">
                  <c:v>0.19</c:v>
                </c:pt>
                <c:pt idx="199">
                  <c:v>0.18</c:v>
                </c:pt>
                <c:pt idx="200">
                  <c:v>0.18</c:v>
                </c:pt>
                <c:pt idx="201">
                  <c:v>0.18</c:v>
                </c:pt>
                <c:pt idx="202">
                  <c:v>0.18</c:v>
                </c:pt>
                <c:pt idx="203">
                  <c:v>0.18</c:v>
                </c:pt>
                <c:pt idx="204">
                  <c:v>0.18</c:v>
                </c:pt>
                <c:pt idx="205">
                  <c:v>0.18</c:v>
                </c:pt>
                <c:pt idx="206">
                  <c:v>0.18</c:v>
                </c:pt>
                <c:pt idx="207">
                  <c:v>0.18</c:v>
                </c:pt>
                <c:pt idx="208">
                  <c:v>0.18</c:v>
                </c:pt>
                <c:pt idx="209">
                  <c:v>0.18</c:v>
                </c:pt>
                <c:pt idx="210">
                  <c:v>0.18</c:v>
                </c:pt>
                <c:pt idx="211">
                  <c:v>0.18</c:v>
                </c:pt>
                <c:pt idx="212">
                  <c:v>0.18</c:v>
                </c:pt>
                <c:pt idx="213">
                  <c:v>0.18</c:v>
                </c:pt>
                <c:pt idx="214">
                  <c:v>0.18</c:v>
                </c:pt>
                <c:pt idx="215">
                  <c:v>0.17</c:v>
                </c:pt>
                <c:pt idx="216">
                  <c:v>0.17</c:v>
                </c:pt>
                <c:pt idx="217">
                  <c:v>0.17</c:v>
                </c:pt>
                <c:pt idx="218">
                  <c:v>0.17</c:v>
                </c:pt>
                <c:pt idx="219">
                  <c:v>0.17</c:v>
                </c:pt>
                <c:pt idx="220">
                  <c:v>0.17</c:v>
                </c:pt>
                <c:pt idx="221">
                  <c:v>0.17</c:v>
                </c:pt>
                <c:pt idx="222">
                  <c:v>0.17</c:v>
                </c:pt>
                <c:pt idx="223">
                  <c:v>0.17</c:v>
                </c:pt>
                <c:pt idx="224">
                  <c:v>0.17</c:v>
                </c:pt>
                <c:pt idx="225">
                  <c:v>0.17</c:v>
                </c:pt>
                <c:pt idx="226">
                  <c:v>0.17</c:v>
                </c:pt>
                <c:pt idx="227">
                  <c:v>0.17</c:v>
                </c:pt>
                <c:pt idx="228">
                  <c:v>0.17</c:v>
                </c:pt>
                <c:pt idx="229">
                  <c:v>0.17</c:v>
                </c:pt>
                <c:pt idx="230">
                  <c:v>0.17</c:v>
                </c:pt>
                <c:pt idx="231">
                  <c:v>0.17</c:v>
                </c:pt>
                <c:pt idx="232">
                  <c:v>0.17</c:v>
                </c:pt>
                <c:pt idx="233">
                  <c:v>0.17</c:v>
                </c:pt>
                <c:pt idx="234">
                  <c:v>0.17</c:v>
                </c:pt>
                <c:pt idx="235">
                  <c:v>0.17</c:v>
                </c:pt>
                <c:pt idx="236">
                  <c:v>0.17</c:v>
                </c:pt>
                <c:pt idx="237">
                  <c:v>0.17</c:v>
                </c:pt>
                <c:pt idx="238">
                  <c:v>0.17</c:v>
                </c:pt>
                <c:pt idx="239">
                  <c:v>0.17</c:v>
                </c:pt>
                <c:pt idx="240">
                  <c:v>0.17</c:v>
                </c:pt>
                <c:pt idx="241">
                  <c:v>0.17</c:v>
                </c:pt>
                <c:pt idx="242">
                  <c:v>0.17</c:v>
                </c:pt>
                <c:pt idx="243">
                  <c:v>0.3</c:v>
                </c:pt>
                <c:pt idx="244">
                  <c:v>0.27</c:v>
                </c:pt>
                <c:pt idx="245">
                  <c:v>0.27</c:v>
                </c:pt>
                <c:pt idx="246">
                  <c:v>0.24</c:v>
                </c:pt>
                <c:pt idx="247">
                  <c:v>0.24</c:v>
                </c:pt>
                <c:pt idx="248">
                  <c:v>0.24</c:v>
                </c:pt>
                <c:pt idx="249">
                  <c:v>0.24</c:v>
                </c:pt>
                <c:pt idx="250">
                  <c:v>0.23</c:v>
                </c:pt>
                <c:pt idx="251">
                  <c:v>0.23</c:v>
                </c:pt>
                <c:pt idx="252">
                  <c:v>0.23</c:v>
                </c:pt>
                <c:pt idx="253">
                  <c:v>0.22</c:v>
                </c:pt>
                <c:pt idx="254">
                  <c:v>0.22</c:v>
                </c:pt>
                <c:pt idx="255">
                  <c:v>0.22</c:v>
                </c:pt>
                <c:pt idx="256">
                  <c:v>0.22</c:v>
                </c:pt>
                <c:pt idx="257">
                  <c:v>0.22</c:v>
                </c:pt>
                <c:pt idx="258">
                  <c:v>0.22</c:v>
                </c:pt>
                <c:pt idx="259">
                  <c:v>0.22</c:v>
                </c:pt>
                <c:pt idx="260">
                  <c:v>0.22</c:v>
                </c:pt>
                <c:pt idx="261">
                  <c:v>0.22</c:v>
                </c:pt>
                <c:pt idx="262">
                  <c:v>0.21</c:v>
                </c:pt>
                <c:pt idx="263">
                  <c:v>0.21</c:v>
                </c:pt>
                <c:pt idx="264">
                  <c:v>0.21</c:v>
                </c:pt>
                <c:pt idx="265">
                  <c:v>0.21</c:v>
                </c:pt>
                <c:pt idx="266">
                  <c:v>0.21</c:v>
                </c:pt>
                <c:pt idx="267">
                  <c:v>0.21</c:v>
                </c:pt>
                <c:pt idx="268">
                  <c:v>0.21</c:v>
                </c:pt>
                <c:pt idx="269">
                  <c:v>0.21</c:v>
                </c:pt>
                <c:pt idx="270">
                  <c:v>0.21</c:v>
                </c:pt>
                <c:pt idx="271">
                  <c:v>0.21</c:v>
                </c:pt>
                <c:pt idx="272">
                  <c:v>0.21</c:v>
                </c:pt>
                <c:pt idx="273">
                  <c:v>0.21</c:v>
                </c:pt>
                <c:pt idx="274">
                  <c:v>0.2</c:v>
                </c:pt>
                <c:pt idx="275">
                  <c:v>0.2</c:v>
                </c:pt>
                <c:pt idx="276">
                  <c:v>0.2</c:v>
                </c:pt>
                <c:pt idx="277">
                  <c:v>0.2</c:v>
                </c:pt>
                <c:pt idx="278">
                  <c:v>0.2</c:v>
                </c:pt>
                <c:pt idx="279">
                  <c:v>0.2</c:v>
                </c:pt>
                <c:pt idx="280">
                  <c:v>0.2</c:v>
                </c:pt>
                <c:pt idx="281">
                  <c:v>0.2</c:v>
                </c:pt>
                <c:pt idx="282">
                  <c:v>0.2</c:v>
                </c:pt>
                <c:pt idx="283">
                  <c:v>0.2</c:v>
                </c:pt>
                <c:pt idx="284">
                  <c:v>0.2</c:v>
                </c:pt>
                <c:pt idx="285">
                  <c:v>0.2</c:v>
                </c:pt>
                <c:pt idx="286">
                  <c:v>0.2</c:v>
                </c:pt>
                <c:pt idx="287">
                  <c:v>1.0900000000000001</c:v>
                </c:pt>
                <c:pt idx="288">
                  <c:v>1.07</c:v>
                </c:pt>
                <c:pt idx="289">
                  <c:v>0.89</c:v>
                </c:pt>
                <c:pt idx="290">
                  <c:v>0.74</c:v>
                </c:pt>
                <c:pt idx="291">
                  <c:v>0.74</c:v>
                </c:pt>
                <c:pt idx="292">
                  <c:v>0.43</c:v>
                </c:pt>
                <c:pt idx="293">
                  <c:v>0.4</c:v>
                </c:pt>
                <c:pt idx="294">
                  <c:v>0.35</c:v>
                </c:pt>
                <c:pt idx="295">
                  <c:v>0.28999999999999998</c:v>
                </c:pt>
                <c:pt idx="296">
                  <c:v>0.17</c:v>
                </c:pt>
                <c:pt idx="297">
                  <c:v>0.16</c:v>
                </c:pt>
                <c:pt idx="298">
                  <c:v>0.16</c:v>
                </c:pt>
                <c:pt idx="299">
                  <c:v>0.16</c:v>
                </c:pt>
                <c:pt idx="300">
                  <c:v>0.16</c:v>
                </c:pt>
                <c:pt idx="301">
                  <c:v>0.16</c:v>
                </c:pt>
                <c:pt idx="302">
                  <c:v>0.15</c:v>
                </c:pt>
                <c:pt idx="303">
                  <c:v>0.15</c:v>
                </c:pt>
                <c:pt idx="304">
                  <c:v>0.15</c:v>
                </c:pt>
                <c:pt idx="305">
                  <c:v>0.15</c:v>
                </c:pt>
                <c:pt idx="306">
                  <c:v>0.15</c:v>
                </c:pt>
                <c:pt idx="307">
                  <c:v>0.15</c:v>
                </c:pt>
                <c:pt idx="308">
                  <c:v>0.15</c:v>
                </c:pt>
                <c:pt idx="309">
                  <c:v>0.15</c:v>
                </c:pt>
                <c:pt idx="310">
                  <c:v>0.15</c:v>
                </c:pt>
                <c:pt idx="311">
                  <c:v>0.15</c:v>
                </c:pt>
                <c:pt idx="312">
                  <c:v>0.15</c:v>
                </c:pt>
                <c:pt idx="313">
                  <c:v>0.14000000000000001</c:v>
                </c:pt>
                <c:pt idx="314">
                  <c:v>0.14000000000000001</c:v>
                </c:pt>
                <c:pt idx="315">
                  <c:v>0.14000000000000001</c:v>
                </c:pt>
                <c:pt idx="316">
                  <c:v>0.14000000000000001</c:v>
                </c:pt>
                <c:pt idx="317">
                  <c:v>0.14000000000000001</c:v>
                </c:pt>
                <c:pt idx="318">
                  <c:v>0.14000000000000001</c:v>
                </c:pt>
                <c:pt idx="319">
                  <c:v>0.14000000000000001</c:v>
                </c:pt>
                <c:pt idx="320">
                  <c:v>0.14000000000000001</c:v>
                </c:pt>
                <c:pt idx="321">
                  <c:v>0.14000000000000001</c:v>
                </c:pt>
                <c:pt idx="322">
                  <c:v>0.14000000000000001</c:v>
                </c:pt>
                <c:pt idx="323">
                  <c:v>0.14000000000000001</c:v>
                </c:pt>
                <c:pt idx="324">
                  <c:v>0.14000000000000001</c:v>
                </c:pt>
                <c:pt idx="325">
                  <c:v>0.14000000000000001</c:v>
                </c:pt>
                <c:pt idx="326">
                  <c:v>0.14000000000000001</c:v>
                </c:pt>
                <c:pt idx="327">
                  <c:v>0.14000000000000001</c:v>
                </c:pt>
                <c:pt idx="328">
                  <c:v>0.14000000000000001</c:v>
                </c:pt>
                <c:pt idx="329">
                  <c:v>0.14000000000000001</c:v>
                </c:pt>
                <c:pt idx="330">
                  <c:v>0.14000000000000001</c:v>
                </c:pt>
                <c:pt idx="331">
                  <c:v>0.14000000000000001</c:v>
                </c:pt>
                <c:pt idx="332">
                  <c:v>0.14000000000000001</c:v>
                </c:pt>
                <c:pt idx="333">
                  <c:v>0.14000000000000001</c:v>
                </c:pt>
                <c:pt idx="334">
                  <c:v>0.14000000000000001</c:v>
                </c:pt>
                <c:pt idx="335">
                  <c:v>0.14000000000000001</c:v>
                </c:pt>
                <c:pt idx="336">
                  <c:v>0.14000000000000001</c:v>
                </c:pt>
                <c:pt idx="337">
                  <c:v>0.13</c:v>
                </c:pt>
                <c:pt idx="338">
                  <c:v>0.13</c:v>
                </c:pt>
                <c:pt idx="339">
                  <c:v>0.13</c:v>
                </c:pt>
                <c:pt idx="340">
                  <c:v>0.13</c:v>
                </c:pt>
                <c:pt idx="341">
                  <c:v>0.13</c:v>
                </c:pt>
                <c:pt idx="342">
                  <c:v>0.13</c:v>
                </c:pt>
                <c:pt idx="343">
                  <c:v>0.13</c:v>
                </c:pt>
                <c:pt idx="344">
                  <c:v>0.13</c:v>
                </c:pt>
                <c:pt idx="345">
                  <c:v>0.13</c:v>
                </c:pt>
                <c:pt idx="346">
                  <c:v>0.13</c:v>
                </c:pt>
                <c:pt idx="347">
                  <c:v>0.13</c:v>
                </c:pt>
                <c:pt idx="348">
                  <c:v>0.13</c:v>
                </c:pt>
                <c:pt idx="349">
                  <c:v>0.13</c:v>
                </c:pt>
                <c:pt idx="350">
                  <c:v>0.13</c:v>
                </c:pt>
                <c:pt idx="351">
                  <c:v>0.13</c:v>
                </c:pt>
                <c:pt idx="352">
                  <c:v>0.13</c:v>
                </c:pt>
                <c:pt idx="353">
                  <c:v>0.13</c:v>
                </c:pt>
                <c:pt idx="354">
                  <c:v>0.13</c:v>
                </c:pt>
                <c:pt idx="355">
                  <c:v>0.13</c:v>
                </c:pt>
                <c:pt idx="356">
                  <c:v>0.13</c:v>
                </c:pt>
                <c:pt idx="357">
                  <c:v>0.13</c:v>
                </c:pt>
                <c:pt idx="358">
                  <c:v>0.13</c:v>
                </c:pt>
                <c:pt idx="359">
                  <c:v>0.13</c:v>
                </c:pt>
                <c:pt idx="360">
                  <c:v>0.13</c:v>
                </c:pt>
                <c:pt idx="361">
                  <c:v>0.13</c:v>
                </c:pt>
                <c:pt idx="362">
                  <c:v>0.13</c:v>
                </c:pt>
                <c:pt idx="363">
                  <c:v>0.13</c:v>
                </c:pt>
                <c:pt idx="364">
                  <c:v>0.13</c:v>
                </c:pt>
                <c:pt idx="365">
                  <c:v>0.13</c:v>
                </c:pt>
                <c:pt idx="366">
                  <c:v>0.13</c:v>
                </c:pt>
                <c:pt idx="367">
                  <c:v>0.13</c:v>
                </c:pt>
                <c:pt idx="368">
                  <c:v>0.13</c:v>
                </c:pt>
                <c:pt idx="369">
                  <c:v>0.13</c:v>
                </c:pt>
                <c:pt idx="370">
                  <c:v>0.13</c:v>
                </c:pt>
                <c:pt idx="371">
                  <c:v>0.13</c:v>
                </c:pt>
                <c:pt idx="372">
                  <c:v>0.13</c:v>
                </c:pt>
                <c:pt idx="373">
                  <c:v>0.13</c:v>
                </c:pt>
                <c:pt idx="374">
                  <c:v>0.13</c:v>
                </c:pt>
                <c:pt idx="375">
                  <c:v>0.13</c:v>
                </c:pt>
                <c:pt idx="376">
                  <c:v>0.13</c:v>
                </c:pt>
                <c:pt idx="377">
                  <c:v>0.13</c:v>
                </c:pt>
                <c:pt idx="378">
                  <c:v>0.13</c:v>
                </c:pt>
                <c:pt idx="379">
                  <c:v>0.13</c:v>
                </c:pt>
                <c:pt idx="380">
                  <c:v>0.13</c:v>
                </c:pt>
                <c:pt idx="381">
                  <c:v>0.13</c:v>
                </c:pt>
                <c:pt idx="382">
                  <c:v>0.13</c:v>
                </c:pt>
                <c:pt idx="383">
                  <c:v>0.13</c:v>
                </c:pt>
                <c:pt idx="384">
                  <c:v>0.13</c:v>
                </c:pt>
                <c:pt idx="385">
                  <c:v>1.42</c:v>
                </c:pt>
                <c:pt idx="386">
                  <c:v>1.07</c:v>
                </c:pt>
                <c:pt idx="387">
                  <c:v>0.72</c:v>
                </c:pt>
                <c:pt idx="388">
                  <c:v>0.62</c:v>
                </c:pt>
                <c:pt idx="389">
                  <c:v>0.61</c:v>
                </c:pt>
                <c:pt idx="390">
                  <c:v>0.31</c:v>
                </c:pt>
                <c:pt idx="391">
                  <c:v>0.25</c:v>
                </c:pt>
                <c:pt idx="392">
                  <c:v>0.24</c:v>
                </c:pt>
                <c:pt idx="393">
                  <c:v>0.24</c:v>
                </c:pt>
                <c:pt idx="394">
                  <c:v>0.24</c:v>
                </c:pt>
                <c:pt idx="395">
                  <c:v>0.23</c:v>
                </c:pt>
                <c:pt idx="396">
                  <c:v>0.23</c:v>
                </c:pt>
                <c:pt idx="397">
                  <c:v>0.23</c:v>
                </c:pt>
                <c:pt idx="398">
                  <c:v>0.23</c:v>
                </c:pt>
                <c:pt idx="399">
                  <c:v>0.23</c:v>
                </c:pt>
                <c:pt idx="400">
                  <c:v>0.23</c:v>
                </c:pt>
                <c:pt idx="401">
                  <c:v>0.22</c:v>
                </c:pt>
                <c:pt idx="402">
                  <c:v>0.22</c:v>
                </c:pt>
                <c:pt idx="403">
                  <c:v>0.22</c:v>
                </c:pt>
                <c:pt idx="404">
                  <c:v>0.22</c:v>
                </c:pt>
                <c:pt idx="405">
                  <c:v>0.22</c:v>
                </c:pt>
                <c:pt idx="406">
                  <c:v>0.22</c:v>
                </c:pt>
                <c:pt idx="407">
                  <c:v>0.22</c:v>
                </c:pt>
                <c:pt idx="408">
                  <c:v>0.22</c:v>
                </c:pt>
                <c:pt idx="409">
                  <c:v>0.22</c:v>
                </c:pt>
                <c:pt idx="410">
                  <c:v>0.21</c:v>
                </c:pt>
                <c:pt idx="411">
                  <c:v>0.21</c:v>
                </c:pt>
                <c:pt idx="412">
                  <c:v>0.21</c:v>
                </c:pt>
                <c:pt idx="413">
                  <c:v>0.21</c:v>
                </c:pt>
                <c:pt idx="414">
                  <c:v>0.21</c:v>
                </c:pt>
                <c:pt idx="415">
                  <c:v>0.21</c:v>
                </c:pt>
                <c:pt idx="416">
                  <c:v>0.21</c:v>
                </c:pt>
                <c:pt idx="417">
                  <c:v>0.21</c:v>
                </c:pt>
                <c:pt idx="418">
                  <c:v>0.21</c:v>
                </c:pt>
                <c:pt idx="419">
                  <c:v>0.21</c:v>
                </c:pt>
                <c:pt idx="420">
                  <c:v>0.2</c:v>
                </c:pt>
                <c:pt idx="421">
                  <c:v>0.2</c:v>
                </c:pt>
                <c:pt idx="422">
                  <c:v>0.2</c:v>
                </c:pt>
                <c:pt idx="423">
                  <c:v>0.2</c:v>
                </c:pt>
                <c:pt idx="424">
                  <c:v>0.2</c:v>
                </c:pt>
                <c:pt idx="425">
                  <c:v>0.2</c:v>
                </c:pt>
                <c:pt idx="426">
                  <c:v>0.2</c:v>
                </c:pt>
                <c:pt idx="427">
                  <c:v>0.2</c:v>
                </c:pt>
                <c:pt idx="428">
                  <c:v>0.2</c:v>
                </c:pt>
                <c:pt idx="429">
                  <c:v>0.2</c:v>
                </c:pt>
                <c:pt idx="430">
                  <c:v>0.2</c:v>
                </c:pt>
                <c:pt idx="431">
                  <c:v>0.2</c:v>
                </c:pt>
                <c:pt idx="432">
                  <c:v>0.2</c:v>
                </c:pt>
                <c:pt idx="433">
                  <c:v>0.2</c:v>
                </c:pt>
                <c:pt idx="434">
                  <c:v>0.2</c:v>
                </c:pt>
                <c:pt idx="435">
                  <c:v>0.2</c:v>
                </c:pt>
                <c:pt idx="436">
                  <c:v>0.2</c:v>
                </c:pt>
                <c:pt idx="437">
                  <c:v>0.2</c:v>
                </c:pt>
                <c:pt idx="438">
                  <c:v>0.2</c:v>
                </c:pt>
                <c:pt idx="439">
                  <c:v>0.2</c:v>
                </c:pt>
                <c:pt idx="440">
                  <c:v>0.2</c:v>
                </c:pt>
                <c:pt idx="441">
                  <c:v>0.23</c:v>
                </c:pt>
                <c:pt idx="442">
                  <c:v>0.23</c:v>
                </c:pt>
                <c:pt idx="443">
                  <c:v>0.23</c:v>
                </c:pt>
                <c:pt idx="444">
                  <c:v>0.23</c:v>
                </c:pt>
                <c:pt idx="445">
                  <c:v>0.22</c:v>
                </c:pt>
                <c:pt idx="446">
                  <c:v>0.22</c:v>
                </c:pt>
                <c:pt idx="447">
                  <c:v>0.21</c:v>
                </c:pt>
                <c:pt idx="448">
                  <c:v>0.21</c:v>
                </c:pt>
                <c:pt idx="449">
                  <c:v>0.21</c:v>
                </c:pt>
                <c:pt idx="450">
                  <c:v>0.2</c:v>
                </c:pt>
                <c:pt idx="451">
                  <c:v>0.2</c:v>
                </c:pt>
                <c:pt idx="452">
                  <c:v>0.2</c:v>
                </c:pt>
                <c:pt idx="453">
                  <c:v>0.2</c:v>
                </c:pt>
                <c:pt idx="454">
                  <c:v>0.19</c:v>
                </c:pt>
                <c:pt idx="455">
                  <c:v>0.19</c:v>
                </c:pt>
                <c:pt idx="456">
                  <c:v>0.19</c:v>
                </c:pt>
                <c:pt idx="457">
                  <c:v>0.19</c:v>
                </c:pt>
                <c:pt idx="458">
                  <c:v>0.19</c:v>
                </c:pt>
                <c:pt idx="459">
                  <c:v>0.19</c:v>
                </c:pt>
                <c:pt idx="460">
                  <c:v>0.19</c:v>
                </c:pt>
                <c:pt idx="461">
                  <c:v>0.19</c:v>
                </c:pt>
                <c:pt idx="462">
                  <c:v>0.19</c:v>
                </c:pt>
                <c:pt idx="463">
                  <c:v>0.19</c:v>
                </c:pt>
                <c:pt idx="464">
                  <c:v>0.19</c:v>
                </c:pt>
                <c:pt idx="465">
                  <c:v>0.18</c:v>
                </c:pt>
                <c:pt idx="466">
                  <c:v>0.18</c:v>
                </c:pt>
                <c:pt idx="467">
                  <c:v>0.18</c:v>
                </c:pt>
                <c:pt idx="468">
                  <c:v>0.18</c:v>
                </c:pt>
                <c:pt idx="469">
                  <c:v>0.18</c:v>
                </c:pt>
                <c:pt idx="470">
                  <c:v>0.18</c:v>
                </c:pt>
                <c:pt idx="471">
                  <c:v>0.18</c:v>
                </c:pt>
                <c:pt idx="472">
                  <c:v>0.18</c:v>
                </c:pt>
                <c:pt idx="473">
                  <c:v>0.18</c:v>
                </c:pt>
                <c:pt idx="474">
                  <c:v>0.18</c:v>
                </c:pt>
                <c:pt idx="475">
                  <c:v>0.18</c:v>
                </c:pt>
                <c:pt idx="476">
                  <c:v>0.18</c:v>
                </c:pt>
                <c:pt idx="477">
                  <c:v>0.18</c:v>
                </c:pt>
                <c:pt idx="478">
                  <c:v>0.18</c:v>
                </c:pt>
                <c:pt idx="479">
                  <c:v>0.18</c:v>
                </c:pt>
                <c:pt idx="480">
                  <c:v>0.18</c:v>
                </c:pt>
                <c:pt idx="481">
                  <c:v>0.18</c:v>
                </c:pt>
                <c:pt idx="482">
                  <c:v>0.18</c:v>
                </c:pt>
                <c:pt idx="483">
                  <c:v>0.17</c:v>
                </c:pt>
                <c:pt idx="484">
                  <c:v>0.17</c:v>
                </c:pt>
                <c:pt idx="485">
                  <c:v>0.17</c:v>
                </c:pt>
                <c:pt idx="486">
                  <c:v>0.17</c:v>
                </c:pt>
                <c:pt idx="487">
                  <c:v>0.17</c:v>
                </c:pt>
                <c:pt idx="488">
                  <c:v>0.17</c:v>
                </c:pt>
                <c:pt idx="489">
                  <c:v>0.17</c:v>
                </c:pt>
                <c:pt idx="490">
                  <c:v>0.17</c:v>
                </c:pt>
                <c:pt idx="491">
                  <c:v>0.17</c:v>
                </c:pt>
                <c:pt idx="492">
                  <c:v>0.17</c:v>
                </c:pt>
                <c:pt idx="493">
                  <c:v>0.17</c:v>
                </c:pt>
                <c:pt idx="494">
                  <c:v>0.17</c:v>
                </c:pt>
                <c:pt idx="495">
                  <c:v>0.17</c:v>
                </c:pt>
                <c:pt idx="496">
                  <c:v>0.17</c:v>
                </c:pt>
                <c:pt idx="497">
                  <c:v>0.17</c:v>
                </c:pt>
                <c:pt idx="498">
                  <c:v>0.17</c:v>
                </c:pt>
                <c:pt idx="499">
                  <c:v>0.17</c:v>
                </c:pt>
                <c:pt idx="500">
                  <c:v>0.17</c:v>
                </c:pt>
                <c:pt idx="501">
                  <c:v>0.17</c:v>
                </c:pt>
                <c:pt idx="502">
                  <c:v>0.17</c:v>
                </c:pt>
                <c:pt idx="503">
                  <c:v>0.17</c:v>
                </c:pt>
                <c:pt idx="504">
                  <c:v>0.17</c:v>
                </c:pt>
                <c:pt idx="505">
                  <c:v>0.17</c:v>
                </c:pt>
                <c:pt idx="506">
                  <c:v>0.17</c:v>
                </c:pt>
                <c:pt idx="507">
                  <c:v>0.17</c:v>
                </c:pt>
                <c:pt idx="508">
                  <c:v>0.17</c:v>
                </c:pt>
                <c:pt idx="509">
                  <c:v>0.6</c:v>
                </c:pt>
                <c:pt idx="510">
                  <c:v>0.5</c:v>
                </c:pt>
                <c:pt idx="511">
                  <c:v>0.23</c:v>
                </c:pt>
                <c:pt idx="512">
                  <c:v>0.19</c:v>
                </c:pt>
                <c:pt idx="513">
                  <c:v>0.19</c:v>
                </c:pt>
                <c:pt idx="514">
                  <c:v>0.19</c:v>
                </c:pt>
                <c:pt idx="515">
                  <c:v>0.18</c:v>
                </c:pt>
                <c:pt idx="516">
                  <c:v>0.18</c:v>
                </c:pt>
                <c:pt idx="517">
                  <c:v>0.18</c:v>
                </c:pt>
                <c:pt idx="518">
                  <c:v>0.18</c:v>
                </c:pt>
                <c:pt idx="519">
                  <c:v>0.18</c:v>
                </c:pt>
                <c:pt idx="520">
                  <c:v>0.18</c:v>
                </c:pt>
                <c:pt idx="521">
                  <c:v>0.18</c:v>
                </c:pt>
                <c:pt idx="522">
                  <c:v>0.18</c:v>
                </c:pt>
                <c:pt idx="523">
                  <c:v>0.17</c:v>
                </c:pt>
                <c:pt idx="524">
                  <c:v>0.17</c:v>
                </c:pt>
                <c:pt idx="525">
                  <c:v>0.17</c:v>
                </c:pt>
                <c:pt idx="526">
                  <c:v>0.17</c:v>
                </c:pt>
                <c:pt idx="527">
                  <c:v>0.17</c:v>
                </c:pt>
                <c:pt idx="528">
                  <c:v>0.17</c:v>
                </c:pt>
                <c:pt idx="529">
                  <c:v>0.17</c:v>
                </c:pt>
                <c:pt idx="530">
                  <c:v>0.16</c:v>
                </c:pt>
                <c:pt idx="531">
                  <c:v>0.16</c:v>
                </c:pt>
                <c:pt idx="532">
                  <c:v>0.16</c:v>
                </c:pt>
                <c:pt idx="533">
                  <c:v>0.16</c:v>
                </c:pt>
                <c:pt idx="534">
                  <c:v>0.16</c:v>
                </c:pt>
                <c:pt idx="535">
                  <c:v>0.16</c:v>
                </c:pt>
                <c:pt idx="536">
                  <c:v>0.16</c:v>
                </c:pt>
                <c:pt idx="537">
                  <c:v>0.16</c:v>
                </c:pt>
                <c:pt idx="538">
                  <c:v>0.16</c:v>
                </c:pt>
                <c:pt idx="539">
                  <c:v>0.16</c:v>
                </c:pt>
                <c:pt idx="540">
                  <c:v>0.16</c:v>
                </c:pt>
                <c:pt idx="541">
                  <c:v>0.16</c:v>
                </c:pt>
                <c:pt idx="542">
                  <c:v>0.16</c:v>
                </c:pt>
                <c:pt idx="543">
                  <c:v>0.16</c:v>
                </c:pt>
                <c:pt idx="544">
                  <c:v>0.16</c:v>
                </c:pt>
                <c:pt idx="545">
                  <c:v>0.16</c:v>
                </c:pt>
                <c:pt idx="546">
                  <c:v>0.16</c:v>
                </c:pt>
                <c:pt idx="547">
                  <c:v>0.16</c:v>
                </c:pt>
                <c:pt idx="548">
                  <c:v>0.16</c:v>
                </c:pt>
                <c:pt idx="549">
                  <c:v>0.16</c:v>
                </c:pt>
                <c:pt idx="550">
                  <c:v>1.39</c:v>
                </c:pt>
                <c:pt idx="551">
                  <c:v>1.21</c:v>
                </c:pt>
                <c:pt idx="552">
                  <c:v>0.57999999999999996</c:v>
                </c:pt>
                <c:pt idx="553">
                  <c:v>0.3</c:v>
                </c:pt>
                <c:pt idx="554">
                  <c:v>0.28000000000000003</c:v>
                </c:pt>
                <c:pt idx="555">
                  <c:v>0.28000000000000003</c:v>
                </c:pt>
                <c:pt idx="556">
                  <c:v>0.26</c:v>
                </c:pt>
                <c:pt idx="557">
                  <c:v>0.26</c:v>
                </c:pt>
                <c:pt idx="558">
                  <c:v>0.26</c:v>
                </c:pt>
                <c:pt idx="559">
                  <c:v>0.26</c:v>
                </c:pt>
                <c:pt idx="560">
                  <c:v>0.25</c:v>
                </c:pt>
                <c:pt idx="561">
                  <c:v>0.24</c:v>
                </c:pt>
                <c:pt idx="562">
                  <c:v>0.24</c:v>
                </c:pt>
                <c:pt idx="563">
                  <c:v>0.23</c:v>
                </c:pt>
                <c:pt idx="564">
                  <c:v>0.23</c:v>
                </c:pt>
                <c:pt idx="565">
                  <c:v>0.23</c:v>
                </c:pt>
                <c:pt idx="566">
                  <c:v>0.22</c:v>
                </c:pt>
                <c:pt idx="567">
                  <c:v>0.22</c:v>
                </c:pt>
                <c:pt idx="568">
                  <c:v>0.22</c:v>
                </c:pt>
                <c:pt idx="569">
                  <c:v>0.22</c:v>
                </c:pt>
                <c:pt idx="570">
                  <c:v>0.22</c:v>
                </c:pt>
                <c:pt idx="571">
                  <c:v>0.22</c:v>
                </c:pt>
                <c:pt idx="572">
                  <c:v>0.22</c:v>
                </c:pt>
                <c:pt idx="573">
                  <c:v>0.21</c:v>
                </c:pt>
                <c:pt idx="574">
                  <c:v>0.21</c:v>
                </c:pt>
                <c:pt idx="575">
                  <c:v>0.21</c:v>
                </c:pt>
                <c:pt idx="576">
                  <c:v>0.21</c:v>
                </c:pt>
                <c:pt idx="577">
                  <c:v>0.21</c:v>
                </c:pt>
                <c:pt idx="578">
                  <c:v>0.21</c:v>
                </c:pt>
                <c:pt idx="579">
                  <c:v>0.21</c:v>
                </c:pt>
                <c:pt idx="580">
                  <c:v>0.21</c:v>
                </c:pt>
                <c:pt idx="581">
                  <c:v>0.21</c:v>
                </c:pt>
                <c:pt idx="582">
                  <c:v>0.21</c:v>
                </c:pt>
                <c:pt idx="583">
                  <c:v>0.21</c:v>
                </c:pt>
                <c:pt idx="584">
                  <c:v>0.21</c:v>
                </c:pt>
                <c:pt idx="585">
                  <c:v>0.21</c:v>
                </c:pt>
                <c:pt idx="586">
                  <c:v>0.21</c:v>
                </c:pt>
                <c:pt idx="587">
                  <c:v>0.21</c:v>
                </c:pt>
                <c:pt idx="588">
                  <c:v>0.21</c:v>
                </c:pt>
                <c:pt idx="589">
                  <c:v>0.2</c:v>
                </c:pt>
                <c:pt idx="590">
                  <c:v>0.2</c:v>
                </c:pt>
                <c:pt idx="591">
                  <c:v>0.2</c:v>
                </c:pt>
                <c:pt idx="592">
                  <c:v>0.2</c:v>
                </c:pt>
                <c:pt idx="593">
                  <c:v>0.2</c:v>
                </c:pt>
                <c:pt idx="594">
                  <c:v>0.2</c:v>
                </c:pt>
                <c:pt idx="595">
                  <c:v>0.2</c:v>
                </c:pt>
                <c:pt idx="596">
                  <c:v>0.2</c:v>
                </c:pt>
                <c:pt idx="597">
                  <c:v>0.2</c:v>
                </c:pt>
                <c:pt idx="598">
                  <c:v>0.2</c:v>
                </c:pt>
                <c:pt idx="599">
                  <c:v>0.2</c:v>
                </c:pt>
                <c:pt idx="600">
                  <c:v>0.2</c:v>
                </c:pt>
                <c:pt idx="601">
                  <c:v>0.2</c:v>
                </c:pt>
                <c:pt idx="602">
                  <c:v>0.2</c:v>
                </c:pt>
                <c:pt idx="603">
                  <c:v>0.2</c:v>
                </c:pt>
                <c:pt idx="604">
                  <c:v>0.2</c:v>
                </c:pt>
                <c:pt idx="605">
                  <c:v>0.2</c:v>
                </c:pt>
                <c:pt idx="606">
                  <c:v>0.2</c:v>
                </c:pt>
                <c:pt idx="607">
                  <c:v>0.19</c:v>
                </c:pt>
                <c:pt idx="608">
                  <c:v>0.19</c:v>
                </c:pt>
                <c:pt idx="609">
                  <c:v>0.19</c:v>
                </c:pt>
                <c:pt idx="610">
                  <c:v>0.19</c:v>
                </c:pt>
                <c:pt idx="611">
                  <c:v>0.19</c:v>
                </c:pt>
                <c:pt idx="612">
                  <c:v>0.19</c:v>
                </c:pt>
                <c:pt idx="613">
                  <c:v>0.19</c:v>
                </c:pt>
                <c:pt idx="614">
                  <c:v>0.19</c:v>
                </c:pt>
                <c:pt idx="615">
                  <c:v>0.19</c:v>
                </c:pt>
                <c:pt idx="616">
                  <c:v>0.19</c:v>
                </c:pt>
                <c:pt idx="617">
                  <c:v>0.19</c:v>
                </c:pt>
                <c:pt idx="618">
                  <c:v>0.19</c:v>
                </c:pt>
                <c:pt idx="619">
                  <c:v>0.19</c:v>
                </c:pt>
                <c:pt idx="620">
                  <c:v>0.19</c:v>
                </c:pt>
                <c:pt idx="621">
                  <c:v>0.19</c:v>
                </c:pt>
                <c:pt idx="622">
                  <c:v>0.19</c:v>
                </c:pt>
                <c:pt idx="623">
                  <c:v>0.19</c:v>
                </c:pt>
                <c:pt idx="624">
                  <c:v>0.19</c:v>
                </c:pt>
                <c:pt idx="625">
                  <c:v>0.19</c:v>
                </c:pt>
                <c:pt idx="626">
                  <c:v>0.19</c:v>
                </c:pt>
                <c:pt idx="627">
                  <c:v>0.18</c:v>
                </c:pt>
                <c:pt idx="628">
                  <c:v>0.18</c:v>
                </c:pt>
                <c:pt idx="629">
                  <c:v>0.18</c:v>
                </c:pt>
                <c:pt idx="630">
                  <c:v>0.18</c:v>
                </c:pt>
                <c:pt idx="631">
                  <c:v>0.18</c:v>
                </c:pt>
                <c:pt idx="632">
                  <c:v>0.18</c:v>
                </c:pt>
                <c:pt idx="633">
                  <c:v>0.18</c:v>
                </c:pt>
                <c:pt idx="634">
                  <c:v>0.18</c:v>
                </c:pt>
                <c:pt idx="635">
                  <c:v>0.18</c:v>
                </c:pt>
                <c:pt idx="636">
                  <c:v>0.18</c:v>
                </c:pt>
                <c:pt idx="637">
                  <c:v>0.18</c:v>
                </c:pt>
                <c:pt idx="638">
                  <c:v>0.18</c:v>
                </c:pt>
                <c:pt idx="639">
                  <c:v>0.18</c:v>
                </c:pt>
                <c:pt idx="640">
                  <c:v>0.18</c:v>
                </c:pt>
                <c:pt idx="641">
                  <c:v>0.18</c:v>
                </c:pt>
                <c:pt idx="642">
                  <c:v>0.18</c:v>
                </c:pt>
                <c:pt idx="643">
                  <c:v>0.18</c:v>
                </c:pt>
                <c:pt idx="644">
                  <c:v>0.18</c:v>
                </c:pt>
                <c:pt idx="645">
                  <c:v>0.18</c:v>
                </c:pt>
                <c:pt idx="646">
                  <c:v>0.18</c:v>
                </c:pt>
                <c:pt idx="647">
                  <c:v>0.18</c:v>
                </c:pt>
                <c:pt idx="648">
                  <c:v>0.18</c:v>
                </c:pt>
                <c:pt idx="649">
                  <c:v>0.18</c:v>
                </c:pt>
                <c:pt idx="650">
                  <c:v>0.18</c:v>
                </c:pt>
                <c:pt idx="651">
                  <c:v>0.18</c:v>
                </c:pt>
                <c:pt idx="652">
                  <c:v>0.18</c:v>
                </c:pt>
                <c:pt idx="653">
                  <c:v>0.18</c:v>
                </c:pt>
                <c:pt idx="654">
                  <c:v>0.18</c:v>
                </c:pt>
                <c:pt idx="655">
                  <c:v>0.18</c:v>
                </c:pt>
                <c:pt idx="656">
                  <c:v>0.18</c:v>
                </c:pt>
                <c:pt idx="657">
                  <c:v>0.18</c:v>
                </c:pt>
                <c:pt idx="658">
                  <c:v>0.18</c:v>
                </c:pt>
                <c:pt idx="659">
                  <c:v>0.18</c:v>
                </c:pt>
                <c:pt idx="660">
                  <c:v>0.18</c:v>
                </c:pt>
                <c:pt idx="661">
                  <c:v>0.18</c:v>
                </c:pt>
                <c:pt idx="662">
                  <c:v>0.7</c:v>
                </c:pt>
                <c:pt idx="663">
                  <c:v>0.37</c:v>
                </c:pt>
                <c:pt idx="664">
                  <c:v>0.28000000000000003</c:v>
                </c:pt>
                <c:pt idx="665">
                  <c:v>0.28000000000000003</c:v>
                </c:pt>
                <c:pt idx="666">
                  <c:v>0.28000000000000003</c:v>
                </c:pt>
                <c:pt idx="667">
                  <c:v>0.27</c:v>
                </c:pt>
                <c:pt idx="668">
                  <c:v>0.27</c:v>
                </c:pt>
                <c:pt idx="669">
                  <c:v>0.27</c:v>
                </c:pt>
                <c:pt idx="670">
                  <c:v>0.27</c:v>
                </c:pt>
                <c:pt idx="671">
                  <c:v>0.26</c:v>
                </c:pt>
                <c:pt idx="672">
                  <c:v>0.26</c:v>
                </c:pt>
                <c:pt idx="673">
                  <c:v>0.26</c:v>
                </c:pt>
                <c:pt idx="674">
                  <c:v>0.26</c:v>
                </c:pt>
                <c:pt idx="675">
                  <c:v>0.26</c:v>
                </c:pt>
                <c:pt idx="676">
                  <c:v>0.26</c:v>
                </c:pt>
                <c:pt idx="677">
                  <c:v>0.25</c:v>
                </c:pt>
                <c:pt idx="678">
                  <c:v>0.25</c:v>
                </c:pt>
                <c:pt idx="679">
                  <c:v>0.25</c:v>
                </c:pt>
                <c:pt idx="680">
                  <c:v>4.96</c:v>
                </c:pt>
                <c:pt idx="681">
                  <c:v>2.52</c:v>
                </c:pt>
                <c:pt idx="682">
                  <c:v>0.5</c:v>
                </c:pt>
                <c:pt idx="683">
                  <c:v>0.47</c:v>
                </c:pt>
                <c:pt idx="684">
                  <c:v>0.46</c:v>
                </c:pt>
                <c:pt idx="685">
                  <c:v>0.45</c:v>
                </c:pt>
                <c:pt idx="686">
                  <c:v>0.43</c:v>
                </c:pt>
                <c:pt idx="687">
                  <c:v>0.41</c:v>
                </c:pt>
                <c:pt idx="688">
                  <c:v>0.41</c:v>
                </c:pt>
                <c:pt idx="689">
                  <c:v>0.39</c:v>
                </c:pt>
                <c:pt idx="690">
                  <c:v>0.38</c:v>
                </c:pt>
                <c:pt idx="691">
                  <c:v>0.36</c:v>
                </c:pt>
                <c:pt idx="692">
                  <c:v>0.35</c:v>
                </c:pt>
                <c:pt idx="693">
                  <c:v>0.3</c:v>
                </c:pt>
                <c:pt idx="694">
                  <c:v>0.3</c:v>
                </c:pt>
                <c:pt idx="695">
                  <c:v>0.3</c:v>
                </c:pt>
                <c:pt idx="696">
                  <c:v>0.3</c:v>
                </c:pt>
                <c:pt idx="697">
                  <c:v>0.28999999999999998</c:v>
                </c:pt>
                <c:pt idx="698">
                  <c:v>0.28999999999999998</c:v>
                </c:pt>
                <c:pt idx="699">
                  <c:v>0.28999999999999998</c:v>
                </c:pt>
                <c:pt idx="700">
                  <c:v>0.28999999999999998</c:v>
                </c:pt>
                <c:pt idx="701">
                  <c:v>0.28999999999999998</c:v>
                </c:pt>
                <c:pt idx="702">
                  <c:v>0.28999999999999998</c:v>
                </c:pt>
                <c:pt idx="703">
                  <c:v>0.28999999999999998</c:v>
                </c:pt>
                <c:pt idx="704">
                  <c:v>0.28000000000000003</c:v>
                </c:pt>
                <c:pt idx="705">
                  <c:v>0.28000000000000003</c:v>
                </c:pt>
                <c:pt idx="706">
                  <c:v>0.27</c:v>
                </c:pt>
                <c:pt idx="707">
                  <c:v>0.27</c:v>
                </c:pt>
                <c:pt idx="708">
                  <c:v>0.27</c:v>
                </c:pt>
                <c:pt idx="709">
                  <c:v>0.27</c:v>
                </c:pt>
                <c:pt idx="710">
                  <c:v>0.27</c:v>
                </c:pt>
                <c:pt idx="711">
                  <c:v>0.27</c:v>
                </c:pt>
                <c:pt idx="712">
                  <c:v>0.27</c:v>
                </c:pt>
                <c:pt idx="713">
                  <c:v>0.26</c:v>
                </c:pt>
                <c:pt idx="714">
                  <c:v>0.26</c:v>
                </c:pt>
                <c:pt idx="715">
                  <c:v>0.26</c:v>
                </c:pt>
                <c:pt idx="716">
                  <c:v>0.26</c:v>
                </c:pt>
                <c:pt idx="717">
                  <c:v>0.26</c:v>
                </c:pt>
                <c:pt idx="718">
                  <c:v>0.25</c:v>
                </c:pt>
                <c:pt idx="719">
                  <c:v>0.25</c:v>
                </c:pt>
                <c:pt idx="720">
                  <c:v>0.25</c:v>
                </c:pt>
                <c:pt idx="721">
                  <c:v>0.25</c:v>
                </c:pt>
                <c:pt idx="722">
                  <c:v>0.25</c:v>
                </c:pt>
                <c:pt idx="723">
                  <c:v>0.24</c:v>
                </c:pt>
                <c:pt idx="724">
                  <c:v>0.24</c:v>
                </c:pt>
                <c:pt idx="725">
                  <c:v>0.24</c:v>
                </c:pt>
                <c:pt idx="726">
                  <c:v>0.24</c:v>
                </c:pt>
                <c:pt idx="727">
                  <c:v>0.24</c:v>
                </c:pt>
                <c:pt idx="728">
                  <c:v>0.24</c:v>
                </c:pt>
                <c:pt idx="729">
                  <c:v>0.24</c:v>
                </c:pt>
                <c:pt idx="730">
                  <c:v>0.24</c:v>
                </c:pt>
                <c:pt idx="731">
                  <c:v>0.24</c:v>
                </c:pt>
                <c:pt idx="732">
                  <c:v>0.24</c:v>
                </c:pt>
                <c:pt idx="733">
                  <c:v>0.24</c:v>
                </c:pt>
                <c:pt idx="734">
                  <c:v>0.24</c:v>
                </c:pt>
                <c:pt idx="735">
                  <c:v>0.24</c:v>
                </c:pt>
                <c:pt idx="736">
                  <c:v>0.24</c:v>
                </c:pt>
                <c:pt idx="737">
                  <c:v>0.24</c:v>
                </c:pt>
                <c:pt idx="738">
                  <c:v>0.23</c:v>
                </c:pt>
                <c:pt idx="739">
                  <c:v>0.23</c:v>
                </c:pt>
                <c:pt idx="740">
                  <c:v>0.23</c:v>
                </c:pt>
                <c:pt idx="741">
                  <c:v>0.23</c:v>
                </c:pt>
                <c:pt idx="742">
                  <c:v>0.23</c:v>
                </c:pt>
                <c:pt idx="743">
                  <c:v>0.23</c:v>
                </c:pt>
                <c:pt idx="744">
                  <c:v>0.23</c:v>
                </c:pt>
                <c:pt idx="745">
                  <c:v>0.23</c:v>
                </c:pt>
                <c:pt idx="746">
                  <c:v>0.23</c:v>
                </c:pt>
                <c:pt idx="747">
                  <c:v>0.23</c:v>
                </c:pt>
                <c:pt idx="748">
                  <c:v>0.23</c:v>
                </c:pt>
                <c:pt idx="749">
                  <c:v>0.23</c:v>
                </c:pt>
                <c:pt idx="750">
                  <c:v>0.23</c:v>
                </c:pt>
                <c:pt idx="751">
                  <c:v>0.23</c:v>
                </c:pt>
                <c:pt idx="752">
                  <c:v>0.23</c:v>
                </c:pt>
                <c:pt idx="753">
                  <c:v>0.23</c:v>
                </c:pt>
                <c:pt idx="754">
                  <c:v>0.23</c:v>
                </c:pt>
                <c:pt idx="755">
                  <c:v>0.23</c:v>
                </c:pt>
                <c:pt idx="756">
                  <c:v>0.22</c:v>
                </c:pt>
                <c:pt idx="757">
                  <c:v>0.22</c:v>
                </c:pt>
                <c:pt idx="758">
                  <c:v>0.22</c:v>
                </c:pt>
                <c:pt idx="759">
                  <c:v>0.22</c:v>
                </c:pt>
                <c:pt idx="760">
                  <c:v>0.22</c:v>
                </c:pt>
                <c:pt idx="761">
                  <c:v>0.22</c:v>
                </c:pt>
                <c:pt idx="762">
                  <c:v>0.22</c:v>
                </c:pt>
                <c:pt idx="763">
                  <c:v>0.22</c:v>
                </c:pt>
                <c:pt idx="764">
                  <c:v>0.22</c:v>
                </c:pt>
                <c:pt idx="765">
                  <c:v>0.22</c:v>
                </c:pt>
                <c:pt idx="766">
                  <c:v>0.22</c:v>
                </c:pt>
                <c:pt idx="767">
                  <c:v>0.22</c:v>
                </c:pt>
                <c:pt idx="768">
                  <c:v>0.22</c:v>
                </c:pt>
                <c:pt idx="769">
                  <c:v>1.32</c:v>
                </c:pt>
                <c:pt idx="770">
                  <c:v>0.54</c:v>
                </c:pt>
                <c:pt idx="771">
                  <c:v>0.23</c:v>
                </c:pt>
                <c:pt idx="772">
                  <c:v>0.23</c:v>
                </c:pt>
                <c:pt idx="773">
                  <c:v>0.23</c:v>
                </c:pt>
                <c:pt idx="774">
                  <c:v>0.23</c:v>
                </c:pt>
                <c:pt idx="775">
                  <c:v>0.22</c:v>
                </c:pt>
                <c:pt idx="776">
                  <c:v>0.21</c:v>
                </c:pt>
                <c:pt idx="777">
                  <c:v>0.21</c:v>
                </c:pt>
                <c:pt idx="778">
                  <c:v>0.21</c:v>
                </c:pt>
                <c:pt idx="779">
                  <c:v>0.21</c:v>
                </c:pt>
                <c:pt idx="780">
                  <c:v>0.21</c:v>
                </c:pt>
                <c:pt idx="781">
                  <c:v>0.21</c:v>
                </c:pt>
                <c:pt idx="782">
                  <c:v>0.21</c:v>
                </c:pt>
                <c:pt idx="783">
                  <c:v>0.2</c:v>
                </c:pt>
                <c:pt idx="784">
                  <c:v>0.2</c:v>
                </c:pt>
                <c:pt idx="785">
                  <c:v>0.2</c:v>
                </c:pt>
                <c:pt idx="786">
                  <c:v>0.2</c:v>
                </c:pt>
                <c:pt idx="787">
                  <c:v>0.2</c:v>
                </c:pt>
                <c:pt idx="788">
                  <c:v>0.2</c:v>
                </c:pt>
                <c:pt idx="789">
                  <c:v>0.2</c:v>
                </c:pt>
                <c:pt idx="790">
                  <c:v>0.2</c:v>
                </c:pt>
                <c:pt idx="791">
                  <c:v>0.2</c:v>
                </c:pt>
                <c:pt idx="792">
                  <c:v>0.19</c:v>
                </c:pt>
                <c:pt idx="793">
                  <c:v>0.19</c:v>
                </c:pt>
                <c:pt idx="794">
                  <c:v>0.19</c:v>
                </c:pt>
                <c:pt idx="795">
                  <c:v>0.19</c:v>
                </c:pt>
                <c:pt idx="796">
                  <c:v>0.19</c:v>
                </c:pt>
                <c:pt idx="797">
                  <c:v>0.19</c:v>
                </c:pt>
                <c:pt idx="798">
                  <c:v>0.19</c:v>
                </c:pt>
                <c:pt idx="799">
                  <c:v>0.19</c:v>
                </c:pt>
                <c:pt idx="800">
                  <c:v>0.19</c:v>
                </c:pt>
                <c:pt idx="801">
                  <c:v>0.19</c:v>
                </c:pt>
                <c:pt idx="802">
                  <c:v>0.19</c:v>
                </c:pt>
                <c:pt idx="803">
                  <c:v>0.19</c:v>
                </c:pt>
                <c:pt idx="804">
                  <c:v>0.19</c:v>
                </c:pt>
                <c:pt idx="805">
                  <c:v>0.19</c:v>
                </c:pt>
                <c:pt idx="806">
                  <c:v>0.19</c:v>
                </c:pt>
                <c:pt idx="807">
                  <c:v>0.19</c:v>
                </c:pt>
                <c:pt idx="808">
                  <c:v>0.19</c:v>
                </c:pt>
                <c:pt idx="809">
                  <c:v>0.19</c:v>
                </c:pt>
                <c:pt idx="810">
                  <c:v>0.19</c:v>
                </c:pt>
                <c:pt idx="811">
                  <c:v>0.19</c:v>
                </c:pt>
                <c:pt idx="812">
                  <c:v>0.19</c:v>
                </c:pt>
                <c:pt idx="813">
                  <c:v>0.19</c:v>
                </c:pt>
                <c:pt idx="814">
                  <c:v>0.19</c:v>
                </c:pt>
                <c:pt idx="815">
                  <c:v>0.19</c:v>
                </c:pt>
                <c:pt idx="816">
                  <c:v>0.19</c:v>
                </c:pt>
                <c:pt idx="817">
                  <c:v>0.19</c:v>
                </c:pt>
                <c:pt idx="818">
                  <c:v>0.19</c:v>
                </c:pt>
                <c:pt idx="819">
                  <c:v>0.19</c:v>
                </c:pt>
                <c:pt idx="820">
                  <c:v>0.19</c:v>
                </c:pt>
                <c:pt idx="821">
                  <c:v>17.809999999999999</c:v>
                </c:pt>
                <c:pt idx="822">
                  <c:v>10.55</c:v>
                </c:pt>
                <c:pt idx="823">
                  <c:v>10.050000000000001</c:v>
                </c:pt>
                <c:pt idx="824">
                  <c:v>9.81</c:v>
                </c:pt>
                <c:pt idx="825">
                  <c:v>1.21</c:v>
                </c:pt>
                <c:pt idx="826">
                  <c:v>0.82</c:v>
                </c:pt>
                <c:pt idx="827">
                  <c:v>0.51</c:v>
                </c:pt>
                <c:pt idx="828">
                  <c:v>0.5</c:v>
                </c:pt>
                <c:pt idx="829">
                  <c:v>0.42</c:v>
                </c:pt>
                <c:pt idx="830">
                  <c:v>0.33</c:v>
                </c:pt>
                <c:pt idx="831">
                  <c:v>0.3</c:v>
                </c:pt>
                <c:pt idx="832">
                  <c:v>0.19</c:v>
                </c:pt>
                <c:pt idx="833">
                  <c:v>0.18</c:v>
                </c:pt>
                <c:pt idx="834">
                  <c:v>0.18</c:v>
                </c:pt>
                <c:pt idx="835">
                  <c:v>0.18</c:v>
                </c:pt>
                <c:pt idx="836">
                  <c:v>0.18</c:v>
                </c:pt>
                <c:pt idx="837">
                  <c:v>0.17</c:v>
                </c:pt>
                <c:pt idx="838">
                  <c:v>0.17</c:v>
                </c:pt>
                <c:pt idx="839">
                  <c:v>0.16</c:v>
                </c:pt>
                <c:pt idx="840">
                  <c:v>0.16</c:v>
                </c:pt>
                <c:pt idx="841">
                  <c:v>0.16</c:v>
                </c:pt>
                <c:pt idx="842">
                  <c:v>0.16</c:v>
                </c:pt>
                <c:pt idx="843">
                  <c:v>0.16</c:v>
                </c:pt>
                <c:pt idx="844">
                  <c:v>0.15</c:v>
                </c:pt>
                <c:pt idx="845">
                  <c:v>0.15</c:v>
                </c:pt>
                <c:pt idx="846">
                  <c:v>0.15</c:v>
                </c:pt>
                <c:pt idx="847">
                  <c:v>0.15</c:v>
                </c:pt>
                <c:pt idx="848">
                  <c:v>0.15</c:v>
                </c:pt>
                <c:pt idx="849">
                  <c:v>0.15</c:v>
                </c:pt>
                <c:pt idx="850">
                  <c:v>0.15</c:v>
                </c:pt>
                <c:pt idx="851">
                  <c:v>0.15</c:v>
                </c:pt>
                <c:pt idx="852">
                  <c:v>0.15</c:v>
                </c:pt>
                <c:pt idx="853">
                  <c:v>0.15</c:v>
                </c:pt>
                <c:pt idx="854">
                  <c:v>0.15</c:v>
                </c:pt>
                <c:pt idx="855">
                  <c:v>0.15</c:v>
                </c:pt>
                <c:pt idx="856">
                  <c:v>0.15</c:v>
                </c:pt>
                <c:pt idx="857">
                  <c:v>0.15</c:v>
                </c:pt>
                <c:pt idx="858">
                  <c:v>5.63</c:v>
                </c:pt>
                <c:pt idx="859">
                  <c:v>1.76</c:v>
                </c:pt>
                <c:pt idx="860">
                  <c:v>0.63</c:v>
                </c:pt>
                <c:pt idx="861">
                  <c:v>0.53</c:v>
                </c:pt>
                <c:pt idx="862">
                  <c:v>0.42</c:v>
                </c:pt>
                <c:pt idx="863">
                  <c:v>0.38</c:v>
                </c:pt>
                <c:pt idx="864">
                  <c:v>0.36</c:v>
                </c:pt>
                <c:pt idx="865">
                  <c:v>0.33</c:v>
                </c:pt>
                <c:pt idx="866">
                  <c:v>0.33</c:v>
                </c:pt>
                <c:pt idx="867">
                  <c:v>0.32</c:v>
                </c:pt>
                <c:pt idx="868">
                  <c:v>0.32</c:v>
                </c:pt>
                <c:pt idx="869">
                  <c:v>0.32</c:v>
                </c:pt>
                <c:pt idx="870">
                  <c:v>0.31</c:v>
                </c:pt>
                <c:pt idx="871">
                  <c:v>0.31</c:v>
                </c:pt>
                <c:pt idx="872">
                  <c:v>0.3</c:v>
                </c:pt>
                <c:pt idx="873">
                  <c:v>0.28999999999999998</c:v>
                </c:pt>
                <c:pt idx="874">
                  <c:v>0.28999999999999998</c:v>
                </c:pt>
                <c:pt idx="875">
                  <c:v>0.28999999999999998</c:v>
                </c:pt>
                <c:pt idx="876">
                  <c:v>0.28000000000000003</c:v>
                </c:pt>
                <c:pt idx="877">
                  <c:v>0.28000000000000003</c:v>
                </c:pt>
                <c:pt idx="878">
                  <c:v>0.28000000000000003</c:v>
                </c:pt>
                <c:pt idx="879">
                  <c:v>0.28000000000000003</c:v>
                </c:pt>
                <c:pt idx="880">
                  <c:v>0.28000000000000003</c:v>
                </c:pt>
                <c:pt idx="881">
                  <c:v>0.28000000000000003</c:v>
                </c:pt>
                <c:pt idx="882">
                  <c:v>0.27</c:v>
                </c:pt>
                <c:pt idx="883">
                  <c:v>0.27</c:v>
                </c:pt>
                <c:pt idx="884">
                  <c:v>0.27</c:v>
                </c:pt>
                <c:pt idx="885">
                  <c:v>0.27</c:v>
                </c:pt>
                <c:pt idx="886">
                  <c:v>0.27</c:v>
                </c:pt>
                <c:pt idx="887">
                  <c:v>0.27</c:v>
                </c:pt>
                <c:pt idx="888">
                  <c:v>0.27</c:v>
                </c:pt>
                <c:pt idx="889">
                  <c:v>0.27</c:v>
                </c:pt>
                <c:pt idx="890">
                  <c:v>0.27</c:v>
                </c:pt>
                <c:pt idx="891">
                  <c:v>0.26</c:v>
                </c:pt>
                <c:pt idx="892">
                  <c:v>0.26</c:v>
                </c:pt>
                <c:pt idx="893">
                  <c:v>0.26</c:v>
                </c:pt>
                <c:pt idx="894">
                  <c:v>0.26</c:v>
                </c:pt>
                <c:pt idx="895">
                  <c:v>0.26</c:v>
                </c:pt>
                <c:pt idx="896">
                  <c:v>0.25</c:v>
                </c:pt>
                <c:pt idx="897">
                  <c:v>0.25</c:v>
                </c:pt>
                <c:pt idx="898">
                  <c:v>0.25</c:v>
                </c:pt>
                <c:pt idx="899">
                  <c:v>0.25</c:v>
                </c:pt>
                <c:pt idx="900">
                  <c:v>0.25</c:v>
                </c:pt>
                <c:pt idx="901">
                  <c:v>0.25</c:v>
                </c:pt>
                <c:pt idx="902">
                  <c:v>0.25</c:v>
                </c:pt>
                <c:pt idx="903">
                  <c:v>0.25</c:v>
                </c:pt>
                <c:pt idx="904">
                  <c:v>0.25</c:v>
                </c:pt>
                <c:pt idx="905">
                  <c:v>0.25</c:v>
                </c:pt>
                <c:pt idx="906">
                  <c:v>0.25</c:v>
                </c:pt>
                <c:pt idx="907">
                  <c:v>0.25</c:v>
                </c:pt>
                <c:pt idx="908">
                  <c:v>0.25</c:v>
                </c:pt>
                <c:pt idx="909">
                  <c:v>0.25</c:v>
                </c:pt>
                <c:pt idx="910">
                  <c:v>0.25</c:v>
                </c:pt>
                <c:pt idx="911">
                  <c:v>0.25</c:v>
                </c:pt>
                <c:pt idx="912">
                  <c:v>0.25</c:v>
                </c:pt>
                <c:pt idx="913">
                  <c:v>0.25</c:v>
                </c:pt>
                <c:pt idx="914">
                  <c:v>0.25</c:v>
                </c:pt>
                <c:pt idx="915">
                  <c:v>0.25</c:v>
                </c:pt>
                <c:pt idx="916">
                  <c:v>0.25</c:v>
                </c:pt>
                <c:pt idx="917">
                  <c:v>0.25</c:v>
                </c:pt>
                <c:pt idx="918">
                  <c:v>2.27</c:v>
                </c:pt>
                <c:pt idx="919">
                  <c:v>1.87</c:v>
                </c:pt>
                <c:pt idx="920">
                  <c:v>1.1499999999999999</c:v>
                </c:pt>
                <c:pt idx="921">
                  <c:v>0.99</c:v>
                </c:pt>
                <c:pt idx="922">
                  <c:v>0.49</c:v>
                </c:pt>
                <c:pt idx="923">
                  <c:v>0.33</c:v>
                </c:pt>
                <c:pt idx="924">
                  <c:v>0.26</c:v>
                </c:pt>
                <c:pt idx="925">
                  <c:v>0.25</c:v>
                </c:pt>
                <c:pt idx="926">
                  <c:v>0.25</c:v>
                </c:pt>
                <c:pt idx="927">
                  <c:v>0.23</c:v>
                </c:pt>
                <c:pt idx="928">
                  <c:v>0.23</c:v>
                </c:pt>
                <c:pt idx="929">
                  <c:v>0.23</c:v>
                </c:pt>
                <c:pt idx="930">
                  <c:v>0.23</c:v>
                </c:pt>
                <c:pt idx="931">
                  <c:v>0.22</c:v>
                </c:pt>
                <c:pt idx="932">
                  <c:v>0.22</c:v>
                </c:pt>
                <c:pt idx="933">
                  <c:v>0.22</c:v>
                </c:pt>
                <c:pt idx="934">
                  <c:v>0.22</c:v>
                </c:pt>
                <c:pt idx="935">
                  <c:v>0.22</c:v>
                </c:pt>
                <c:pt idx="936">
                  <c:v>0.22</c:v>
                </c:pt>
                <c:pt idx="937">
                  <c:v>0.22</c:v>
                </c:pt>
                <c:pt idx="938">
                  <c:v>0.22</c:v>
                </c:pt>
                <c:pt idx="939">
                  <c:v>0.21</c:v>
                </c:pt>
                <c:pt idx="940">
                  <c:v>0.21</c:v>
                </c:pt>
                <c:pt idx="941">
                  <c:v>0.21</c:v>
                </c:pt>
                <c:pt idx="942">
                  <c:v>0.21</c:v>
                </c:pt>
                <c:pt idx="943">
                  <c:v>0.21</c:v>
                </c:pt>
                <c:pt idx="944">
                  <c:v>0.2</c:v>
                </c:pt>
                <c:pt idx="945">
                  <c:v>0.2</c:v>
                </c:pt>
                <c:pt idx="946">
                  <c:v>0.2</c:v>
                </c:pt>
                <c:pt idx="947">
                  <c:v>0.2</c:v>
                </c:pt>
                <c:pt idx="948">
                  <c:v>0.2</c:v>
                </c:pt>
                <c:pt idx="949">
                  <c:v>0.2</c:v>
                </c:pt>
                <c:pt idx="950">
                  <c:v>0.2</c:v>
                </c:pt>
                <c:pt idx="951">
                  <c:v>0.2</c:v>
                </c:pt>
                <c:pt idx="952">
                  <c:v>0.2</c:v>
                </c:pt>
                <c:pt idx="953">
                  <c:v>0.2</c:v>
                </c:pt>
                <c:pt idx="954">
                  <c:v>0.2</c:v>
                </c:pt>
                <c:pt idx="955">
                  <c:v>0.2</c:v>
                </c:pt>
                <c:pt idx="956">
                  <c:v>0.19</c:v>
                </c:pt>
                <c:pt idx="957">
                  <c:v>0.19</c:v>
                </c:pt>
                <c:pt idx="958">
                  <c:v>0.19</c:v>
                </c:pt>
                <c:pt idx="959">
                  <c:v>0.19</c:v>
                </c:pt>
                <c:pt idx="960">
                  <c:v>0.19</c:v>
                </c:pt>
                <c:pt idx="961">
                  <c:v>0.19</c:v>
                </c:pt>
                <c:pt idx="962">
                  <c:v>0.19</c:v>
                </c:pt>
                <c:pt idx="963">
                  <c:v>0.19</c:v>
                </c:pt>
                <c:pt idx="964">
                  <c:v>0.19</c:v>
                </c:pt>
                <c:pt idx="965">
                  <c:v>0.19</c:v>
                </c:pt>
                <c:pt idx="966">
                  <c:v>0.19</c:v>
                </c:pt>
                <c:pt idx="967">
                  <c:v>0.19</c:v>
                </c:pt>
                <c:pt idx="968">
                  <c:v>0.19</c:v>
                </c:pt>
                <c:pt idx="969">
                  <c:v>0.19</c:v>
                </c:pt>
                <c:pt idx="970">
                  <c:v>0.19</c:v>
                </c:pt>
                <c:pt idx="971">
                  <c:v>0.19</c:v>
                </c:pt>
                <c:pt idx="972">
                  <c:v>0.19</c:v>
                </c:pt>
                <c:pt idx="973">
                  <c:v>0.19</c:v>
                </c:pt>
                <c:pt idx="974">
                  <c:v>0.19</c:v>
                </c:pt>
                <c:pt idx="975">
                  <c:v>0.19</c:v>
                </c:pt>
                <c:pt idx="976">
                  <c:v>0.19</c:v>
                </c:pt>
                <c:pt idx="977">
                  <c:v>0.19</c:v>
                </c:pt>
                <c:pt idx="978">
                  <c:v>0.19</c:v>
                </c:pt>
                <c:pt idx="979">
                  <c:v>0.19</c:v>
                </c:pt>
                <c:pt idx="980">
                  <c:v>16.61</c:v>
                </c:pt>
                <c:pt idx="981">
                  <c:v>8.3000000000000007</c:v>
                </c:pt>
                <c:pt idx="982">
                  <c:v>3.74</c:v>
                </c:pt>
                <c:pt idx="983">
                  <c:v>3.18</c:v>
                </c:pt>
                <c:pt idx="984">
                  <c:v>1.97</c:v>
                </c:pt>
                <c:pt idx="985">
                  <c:v>1.93</c:v>
                </c:pt>
                <c:pt idx="986">
                  <c:v>1.91</c:v>
                </c:pt>
                <c:pt idx="987">
                  <c:v>0.88</c:v>
                </c:pt>
                <c:pt idx="988">
                  <c:v>0.82</c:v>
                </c:pt>
                <c:pt idx="989">
                  <c:v>0.72</c:v>
                </c:pt>
                <c:pt idx="990">
                  <c:v>0.7</c:v>
                </c:pt>
                <c:pt idx="991">
                  <c:v>0.69</c:v>
                </c:pt>
                <c:pt idx="992">
                  <c:v>0.68</c:v>
                </c:pt>
                <c:pt idx="993">
                  <c:v>0.67</c:v>
                </c:pt>
                <c:pt idx="994">
                  <c:v>0.56000000000000005</c:v>
                </c:pt>
                <c:pt idx="995">
                  <c:v>0.53</c:v>
                </c:pt>
                <c:pt idx="996">
                  <c:v>0.43</c:v>
                </c:pt>
                <c:pt idx="997">
                  <c:v>0.31</c:v>
                </c:pt>
                <c:pt idx="998">
                  <c:v>0.31</c:v>
                </c:pt>
                <c:pt idx="999">
                  <c:v>0.24</c:v>
                </c:pt>
                <c:pt idx="1000">
                  <c:v>0.23</c:v>
                </c:pt>
                <c:pt idx="1001">
                  <c:v>0.22</c:v>
                </c:pt>
                <c:pt idx="1002">
                  <c:v>0.22</c:v>
                </c:pt>
                <c:pt idx="1003">
                  <c:v>0.22</c:v>
                </c:pt>
                <c:pt idx="1004">
                  <c:v>0.22</c:v>
                </c:pt>
                <c:pt idx="1005">
                  <c:v>0.21</c:v>
                </c:pt>
                <c:pt idx="1006">
                  <c:v>0.21</c:v>
                </c:pt>
                <c:pt idx="1007">
                  <c:v>0.21</c:v>
                </c:pt>
                <c:pt idx="1008">
                  <c:v>0.2</c:v>
                </c:pt>
                <c:pt idx="1009">
                  <c:v>0.2</c:v>
                </c:pt>
                <c:pt idx="1010">
                  <c:v>0.2</c:v>
                </c:pt>
                <c:pt idx="1011">
                  <c:v>0.2</c:v>
                </c:pt>
                <c:pt idx="1012">
                  <c:v>0.2</c:v>
                </c:pt>
                <c:pt idx="1013">
                  <c:v>0.2</c:v>
                </c:pt>
                <c:pt idx="1014">
                  <c:v>0.2</c:v>
                </c:pt>
                <c:pt idx="1015">
                  <c:v>0.2</c:v>
                </c:pt>
                <c:pt idx="1016">
                  <c:v>0.2</c:v>
                </c:pt>
                <c:pt idx="1017">
                  <c:v>0.19</c:v>
                </c:pt>
                <c:pt idx="1018">
                  <c:v>0.19</c:v>
                </c:pt>
                <c:pt idx="1019">
                  <c:v>0.19</c:v>
                </c:pt>
                <c:pt idx="1020">
                  <c:v>0.19</c:v>
                </c:pt>
                <c:pt idx="1021">
                  <c:v>0.19</c:v>
                </c:pt>
                <c:pt idx="1022">
                  <c:v>0.19</c:v>
                </c:pt>
                <c:pt idx="1023">
                  <c:v>0.19</c:v>
                </c:pt>
                <c:pt idx="1024">
                  <c:v>0.19</c:v>
                </c:pt>
                <c:pt idx="1025">
                  <c:v>0.19</c:v>
                </c:pt>
                <c:pt idx="1026">
                  <c:v>0.19</c:v>
                </c:pt>
                <c:pt idx="1027">
                  <c:v>0.19</c:v>
                </c:pt>
                <c:pt idx="1028">
                  <c:v>0.19</c:v>
                </c:pt>
                <c:pt idx="1029">
                  <c:v>0.19</c:v>
                </c:pt>
                <c:pt idx="1030">
                  <c:v>0.18</c:v>
                </c:pt>
                <c:pt idx="1031">
                  <c:v>0.18</c:v>
                </c:pt>
                <c:pt idx="1032">
                  <c:v>0.18</c:v>
                </c:pt>
                <c:pt idx="1033">
                  <c:v>0.18</c:v>
                </c:pt>
                <c:pt idx="1034">
                  <c:v>0.18</c:v>
                </c:pt>
                <c:pt idx="1035">
                  <c:v>0.18</c:v>
                </c:pt>
                <c:pt idx="1036">
                  <c:v>0.18</c:v>
                </c:pt>
                <c:pt idx="1037">
                  <c:v>0.18</c:v>
                </c:pt>
                <c:pt idx="1038">
                  <c:v>0.18</c:v>
                </c:pt>
                <c:pt idx="1039">
                  <c:v>0.18</c:v>
                </c:pt>
                <c:pt idx="1040">
                  <c:v>0.18</c:v>
                </c:pt>
                <c:pt idx="1041">
                  <c:v>0.18</c:v>
                </c:pt>
                <c:pt idx="1042">
                  <c:v>0.18</c:v>
                </c:pt>
                <c:pt idx="1043">
                  <c:v>0.18</c:v>
                </c:pt>
                <c:pt idx="1044">
                  <c:v>0.18</c:v>
                </c:pt>
                <c:pt idx="1045">
                  <c:v>0.18</c:v>
                </c:pt>
                <c:pt idx="1046">
                  <c:v>0.18</c:v>
                </c:pt>
                <c:pt idx="1047">
                  <c:v>0.18</c:v>
                </c:pt>
                <c:pt idx="1048">
                  <c:v>0.18</c:v>
                </c:pt>
                <c:pt idx="1049">
                  <c:v>0.18</c:v>
                </c:pt>
                <c:pt idx="1050">
                  <c:v>0.18</c:v>
                </c:pt>
                <c:pt idx="1051">
                  <c:v>0.18</c:v>
                </c:pt>
                <c:pt idx="1052">
                  <c:v>0.18</c:v>
                </c:pt>
                <c:pt idx="1053">
                  <c:v>0.18</c:v>
                </c:pt>
                <c:pt idx="1054">
                  <c:v>0.18</c:v>
                </c:pt>
                <c:pt idx="1055">
                  <c:v>0.18</c:v>
                </c:pt>
                <c:pt idx="1056">
                  <c:v>0.18</c:v>
                </c:pt>
                <c:pt idx="1057">
                  <c:v>0.18</c:v>
                </c:pt>
                <c:pt idx="1058">
                  <c:v>0.18</c:v>
                </c:pt>
              </c:numCache>
            </c:numRef>
          </c:yVal>
          <c:smooth val="0"/>
        </c:ser>
        <c:dLbls>
          <c:showLegendKey val="0"/>
          <c:showVal val="0"/>
          <c:showCatName val="0"/>
          <c:showSerName val="0"/>
          <c:showPercent val="0"/>
          <c:showBubbleSize val="0"/>
        </c:dLbls>
        <c:axId val="170200448"/>
        <c:axId val="170219008"/>
      </c:scatterChart>
      <c:catAx>
        <c:axId val="170200448"/>
        <c:scaling>
          <c:orientation val="minMax"/>
        </c:scaling>
        <c:delete val="0"/>
        <c:axPos val="b"/>
        <c:numFmt formatCode="General" sourceLinked="1"/>
        <c:majorTickMark val="in"/>
        <c:minorTickMark val="none"/>
        <c:tickLblPos val="low"/>
        <c:spPr>
          <a:ln w="3175">
            <a:solidFill>
              <a:srgbClr val="808080"/>
            </a:solidFill>
            <a:prstDash val="solid"/>
          </a:ln>
        </c:spPr>
        <c:txPr>
          <a:bodyPr/>
          <a:lstStyle/>
          <a:p>
            <a:pPr>
              <a:defRPr sz="1600"/>
            </a:pPr>
            <a:endParaRPr lang="ja-JP"/>
          </a:p>
        </c:txPr>
        <c:crossAx val="170219008"/>
        <c:crossesAt val="1E-3"/>
        <c:auto val="1"/>
        <c:lblAlgn val="ctr"/>
        <c:lblOffset val="100"/>
        <c:noMultiLvlLbl val="0"/>
      </c:catAx>
      <c:valAx>
        <c:axId val="170219008"/>
        <c:scaling>
          <c:logBase val="10"/>
          <c:orientation val="minMax"/>
        </c:scaling>
        <c:delete val="0"/>
        <c:axPos val="l"/>
        <c:minorGridlines/>
        <c:numFmt formatCode="General" sourceLinked="0"/>
        <c:majorTickMark val="out"/>
        <c:minorTickMark val="none"/>
        <c:tickLblPos val="nextTo"/>
        <c:spPr>
          <a:ln w="3175">
            <a:solidFill>
              <a:srgbClr val="808080"/>
            </a:solidFill>
            <a:prstDash val="solid"/>
          </a:ln>
        </c:spPr>
        <c:txPr>
          <a:bodyPr/>
          <a:lstStyle/>
          <a:p>
            <a:pPr>
              <a:defRPr sz="1600"/>
            </a:pPr>
            <a:endParaRPr lang="ja-JP"/>
          </a:p>
        </c:txPr>
        <c:crossAx val="170200448"/>
        <c:crosses val="autoZero"/>
        <c:crossBetween val="between"/>
      </c:valAx>
      <c:spPr>
        <a:noFill/>
        <a:ln w="22225">
          <a:solidFill>
            <a:schemeClr val="tx1"/>
          </a:solidFill>
        </a:ln>
      </c:spPr>
    </c:plotArea>
    <c:plotVisOnly val="1"/>
    <c:dispBlanksAs val="gap"/>
    <c:showDLblsOverMax val="0"/>
  </c:chart>
  <c:spPr>
    <a:solidFill>
      <a:srgbClr val="FFFFFF"/>
    </a:solidFill>
    <a:ln w="3175">
      <a:noFill/>
      <a:prstDash val="solid"/>
    </a:ln>
  </c:spPr>
  <c:txPr>
    <a:bodyPr/>
    <a:lstStyle/>
    <a:p>
      <a:pPr>
        <a:defRPr sz="9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altLang="ja-JP" sz="2800" dirty="0" smtClean="0"/>
              <a:t>12</a:t>
            </a:r>
            <a:r>
              <a:rPr lang="ja-JP" altLang="en-US" sz="2800" dirty="0" smtClean="0"/>
              <a:t>福島</a:t>
            </a:r>
            <a:endParaRPr lang="ja-JP" altLang="en-US" sz="2800" dirty="0"/>
          </a:p>
        </c:rich>
      </c:tx>
      <c:layout/>
      <c:overlay val="0"/>
      <c:spPr>
        <a:noFill/>
        <a:ln>
          <a:noFill/>
        </a:ln>
        <a:effectLst/>
      </c:spPr>
    </c:title>
    <c:autoTitleDeleted val="0"/>
    <c:plotArea>
      <c:layout/>
      <c:barChart>
        <c:barDir val="col"/>
        <c:grouping val="clustered"/>
        <c:varyColors val="0"/>
        <c:ser>
          <c:idx val="0"/>
          <c:order val="0"/>
          <c:tx>
            <c:strRef>
              <c:f>Fukushima!$B$1</c:f>
              <c:strCache>
                <c:ptCount val="1"/>
                <c:pt idx="0">
                  <c:v>School</c:v>
                </c:pt>
              </c:strCache>
            </c:strRef>
          </c:tx>
          <c:spPr>
            <a:solidFill>
              <a:srgbClr val="00B050"/>
            </a:solidFill>
            <a:ln>
              <a:solidFill>
                <a:schemeClr val="bg1"/>
              </a:solidFill>
            </a:ln>
            <a:effectLst/>
          </c:spPr>
          <c:invertIfNegative val="0"/>
          <c:cat>
            <c:numRef>
              <c:f>Fukushima!$A$2:$A$32</c:f>
              <c:numCache>
                <c:formatCode>General</c:formatCode>
                <c:ptCount val="31"/>
                <c:pt idx="0">
                  <c:v>0.01</c:v>
                </c:pt>
                <c:pt idx="1">
                  <c:v>0.02</c:v>
                </c:pt>
                <c:pt idx="2">
                  <c:v>0.03</c:v>
                </c:pt>
                <c:pt idx="3">
                  <c:v>0.04</c:v>
                </c:pt>
                <c:pt idx="4">
                  <c:v>0.05</c:v>
                </c:pt>
                <c:pt idx="5">
                  <c:v>0.06</c:v>
                </c:pt>
                <c:pt idx="6">
                  <c:v>7.0000000000000007E-2</c:v>
                </c:pt>
                <c:pt idx="7">
                  <c:v>0.08</c:v>
                </c:pt>
                <c:pt idx="8">
                  <c:v>0.09</c:v>
                </c:pt>
                <c:pt idx="9">
                  <c:v>0.1</c:v>
                </c:pt>
                <c:pt idx="10">
                  <c:v>0.11</c:v>
                </c:pt>
                <c:pt idx="11">
                  <c:v>0.12</c:v>
                </c:pt>
                <c:pt idx="12">
                  <c:v>0.13</c:v>
                </c:pt>
                <c:pt idx="13">
                  <c:v>0.14000000000000001</c:v>
                </c:pt>
                <c:pt idx="14">
                  <c:v>0.15</c:v>
                </c:pt>
                <c:pt idx="15">
                  <c:v>0.16</c:v>
                </c:pt>
                <c:pt idx="16">
                  <c:v>0.17</c:v>
                </c:pt>
                <c:pt idx="17">
                  <c:v>0.18</c:v>
                </c:pt>
                <c:pt idx="18">
                  <c:v>0.19</c:v>
                </c:pt>
                <c:pt idx="19">
                  <c:v>0.2</c:v>
                </c:pt>
                <c:pt idx="20">
                  <c:v>0.21</c:v>
                </c:pt>
                <c:pt idx="21">
                  <c:v>0.22</c:v>
                </c:pt>
                <c:pt idx="22">
                  <c:v>0.23</c:v>
                </c:pt>
                <c:pt idx="23">
                  <c:v>0.24</c:v>
                </c:pt>
                <c:pt idx="24">
                  <c:v>0.25</c:v>
                </c:pt>
                <c:pt idx="25">
                  <c:v>0.26</c:v>
                </c:pt>
                <c:pt idx="26">
                  <c:v>0.27</c:v>
                </c:pt>
                <c:pt idx="27">
                  <c:v>0.28000000000000003</c:v>
                </c:pt>
                <c:pt idx="28">
                  <c:v>0.28999999999999998</c:v>
                </c:pt>
                <c:pt idx="29">
                  <c:v>0.3</c:v>
                </c:pt>
                <c:pt idx="30">
                  <c:v>0.31</c:v>
                </c:pt>
              </c:numCache>
            </c:numRef>
          </c:cat>
          <c:val>
            <c:numRef>
              <c:f>Fukushima!$B$2:$B$32</c:f>
              <c:numCache>
                <c:formatCode>General</c:formatCode>
                <c:ptCount val="31"/>
                <c:pt idx="0">
                  <c:v>9</c:v>
                </c:pt>
                <c:pt idx="1">
                  <c:v>23</c:v>
                </c:pt>
                <c:pt idx="2">
                  <c:v>55</c:v>
                </c:pt>
                <c:pt idx="3">
                  <c:v>86</c:v>
                </c:pt>
                <c:pt idx="4">
                  <c:v>118</c:v>
                </c:pt>
                <c:pt idx="5">
                  <c:v>146</c:v>
                </c:pt>
                <c:pt idx="6">
                  <c:v>119</c:v>
                </c:pt>
                <c:pt idx="7">
                  <c:v>123</c:v>
                </c:pt>
                <c:pt idx="8">
                  <c:v>93</c:v>
                </c:pt>
                <c:pt idx="9">
                  <c:v>75</c:v>
                </c:pt>
                <c:pt idx="10">
                  <c:v>59</c:v>
                </c:pt>
                <c:pt idx="11">
                  <c:v>40</c:v>
                </c:pt>
                <c:pt idx="12">
                  <c:v>41</c:v>
                </c:pt>
                <c:pt idx="13">
                  <c:v>25</c:v>
                </c:pt>
                <c:pt idx="14">
                  <c:v>24</c:v>
                </c:pt>
                <c:pt idx="15">
                  <c:v>16</c:v>
                </c:pt>
                <c:pt idx="16">
                  <c:v>11</c:v>
                </c:pt>
                <c:pt idx="17">
                  <c:v>6</c:v>
                </c:pt>
                <c:pt idx="18">
                  <c:v>3</c:v>
                </c:pt>
                <c:pt idx="19">
                  <c:v>6</c:v>
                </c:pt>
                <c:pt idx="20">
                  <c:v>1</c:v>
                </c:pt>
                <c:pt idx="21">
                  <c:v>0</c:v>
                </c:pt>
                <c:pt idx="22">
                  <c:v>0</c:v>
                </c:pt>
                <c:pt idx="23">
                  <c:v>2</c:v>
                </c:pt>
                <c:pt idx="24">
                  <c:v>1</c:v>
                </c:pt>
                <c:pt idx="25">
                  <c:v>0</c:v>
                </c:pt>
                <c:pt idx="26">
                  <c:v>1</c:v>
                </c:pt>
                <c:pt idx="27">
                  <c:v>0</c:v>
                </c:pt>
                <c:pt idx="28">
                  <c:v>0</c:v>
                </c:pt>
                <c:pt idx="29">
                  <c:v>0</c:v>
                </c:pt>
                <c:pt idx="30">
                  <c:v>0</c:v>
                </c:pt>
              </c:numCache>
            </c:numRef>
          </c:val>
        </c:ser>
        <c:ser>
          <c:idx val="1"/>
          <c:order val="1"/>
          <c:tx>
            <c:strRef>
              <c:f>Fukushima!$C$1</c:f>
              <c:strCache>
                <c:ptCount val="1"/>
                <c:pt idx="0">
                  <c:v>Home</c:v>
                </c:pt>
              </c:strCache>
            </c:strRef>
          </c:tx>
          <c:spPr>
            <a:solidFill>
              <a:srgbClr val="FFC000">
                <a:alpha val="65000"/>
              </a:srgbClr>
            </a:solidFill>
            <a:ln>
              <a:solidFill>
                <a:schemeClr val="bg1"/>
              </a:solidFill>
            </a:ln>
            <a:effectLst/>
          </c:spPr>
          <c:invertIfNegative val="0"/>
          <c:cat>
            <c:numRef>
              <c:f>Fukushima!$A$2:$A$32</c:f>
              <c:numCache>
                <c:formatCode>General</c:formatCode>
                <c:ptCount val="31"/>
                <c:pt idx="0">
                  <c:v>0.01</c:v>
                </c:pt>
                <c:pt idx="1">
                  <c:v>0.02</c:v>
                </c:pt>
                <c:pt idx="2">
                  <c:v>0.03</c:v>
                </c:pt>
                <c:pt idx="3">
                  <c:v>0.04</c:v>
                </c:pt>
                <c:pt idx="4">
                  <c:v>0.05</c:v>
                </c:pt>
                <c:pt idx="5">
                  <c:v>0.06</c:v>
                </c:pt>
                <c:pt idx="6">
                  <c:v>7.0000000000000007E-2</c:v>
                </c:pt>
                <c:pt idx="7">
                  <c:v>0.08</c:v>
                </c:pt>
                <c:pt idx="8">
                  <c:v>0.09</c:v>
                </c:pt>
                <c:pt idx="9">
                  <c:v>0.1</c:v>
                </c:pt>
                <c:pt idx="10">
                  <c:v>0.11</c:v>
                </c:pt>
                <c:pt idx="11">
                  <c:v>0.12</c:v>
                </c:pt>
                <c:pt idx="12">
                  <c:v>0.13</c:v>
                </c:pt>
                <c:pt idx="13">
                  <c:v>0.14000000000000001</c:v>
                </c:pt>
                <c:pt idx="14">
                  <c:v>0.15</c:v>
                </c:pt>
                <c:pt idx="15">
                  <c:v>0.16</c:v>
                </c:pt>
                <c:pt idx="16">
                  <c:v>0.17</c:v>
                </c:pt>
                <c:pt idx="17">
                  <c:v>0.18</c:v>
                </c:pt>
                <c:pt idx="18">
                  <c:v>0.19</c:v>
                </c:pt>
                <c:pt idx="19">
                  <c:v>0.2</c:v>
                </c:pt>
                <c:pt idx="20">
                  <c:v>0.21</c:v>
                </c:pt>
                <c:pt idx="21">
                  <c:v>0.22</c:v>
                </c:pt>
                <c:pt idx="22">
                  <c:v>0.23</c:v>
                </c:pt>
                <c:pt idx="23">
                  <c:v>0.24</c:v>
                </c:pt>
                <c:pt idx="24">
                  <c:v>0.25</c:v>
                </c:pt>
                <c:pt idx="25">
                  <c:v>0.26</c:v>
                </c:pt>
                <c:pt idx="26">
                  <c:v>0.27</c:v>
                </c:pt>
                <c:pt idx="27">
                  <c:v>0.28000000000000003</c:v>
                </c:pt>
                <c:pt idx="28">
                  <c:v>0.28999999999999998</c:v>
                </c:pt>
                <c:pt idx="29">
                  <c:v>0.3</c:v>
                </c:pt>
                <c:pt idx="30">
                  <c:v>0.31</c:v>
                </c:pt>
              </c:numCache>
            </c:numRef>
          </c:cat>
          <c:val>
            <c:numRef>
              <c:f>Fukushima!$C$2:$C$32</c:f>
              <c:numCache>
                <c:formatCode>General</c:formatCode>
                <c:ptCount val="31"/>
                <c:pt idx="0">
                  <c:v>17</c:v>
                </c:pt>
                <c:pt idx="1">
                  <c:v>35</c:v>
                </c:pt>
                <c:pt idx="2">
                  <c:v>55</c:v>
                </c:pt>
                <c:pt idx="3">
                  <c:v>57</c:v>
                </c:pt>
                <c:pt idx="4">
                  <c:v>160</c:v>
                </c:pt>
                <c:pt idx="5">
                  <c:v>204</c:v>
                </c:pt>
                <c:pt idx="6">
                  <c:v>136</c:v>
                </c:pt>
                <c:pt idx="7">
                  <c:v>218</c:v>
                </c:pt>
                <c:pt idx="8">
                  <c:v>240</c:v>
                </c:pt>
                <c:pt idx="9">
                  <c:v>217</c:v>
                </c:pt>
                <c:pt idx="10">
                  <c:v>200</c:v>
                </c:pt>
                <c:pt idx="11">
                  <c:v>162</c:v>
                </c:pt>
                <c:pt idx="12">
                  <c:v>174</c:v>
                </c:pt>
                <c:pt idx="13">
                  <c:v>120</c:v>
                </c:pt>
                <c:pt idx="14">
                  <c:v>99</c:v>
                </c:pt>
                <c:pt idx="15">
                  <c:v>80</c:v>
                </c:pt>
                <c:pt idx="16">
                  <c:v>63</c:v>
                </c:pt>
                <c:pt idx="17">
                  <c:v>53</c:v>
                </c:pt>
                <c:pt idx="18">
                  <c:v>19</c:v>
                </c:pt>
                <c:pt idx="19">
                  <c:v>15</c:v>
                </c:pt>
                <c:pt idx="20">
                  <c:v>11</c:v>
                </c:pt>
                <c:pt idx="21">
                  <c:v>10</c:v>
                </c:pt>
                <c:pt idx="22">
                  <c:v>13</c:v>
                </c:pt>
                <c:pt idx="23">
                  <c:v>2</c:v>
                </c:pt>
                <c:pt idx="24">
                  <c:v>1</c:v>
                </c:pt>
                <c:pt idx="25">
                  <c:v>0</c:v>
                </c:pt>
                <c:pt idx="26">
                  <c:v>5</c:v>
                </c:pt>
                <c:pt idx="27">
                  <c:v>2</c:v>
                </c:pt>
                <c:pt idx="28">
                  <c:v>2</c:v>
                </c:pt>
                <c:pt idx="29">
                  <c:v>0</c:v>
                </c:pt>
                <c:pt idx="30">
                  <c:v>0</c:v>
                </c:pt>
              </c:numCache>
            </c:numRef>
          </c:val>
        </c:ser>
        <c:dLbls>
          <c:showLegendKey val="0"/>
          <c:showVal val="0"/>
          <c:showCatName val="0"/>
          <c:showSerName val="0"/>
          <c:showPercent val="0"/>
          <c:showBubbleSize val="0"/>
        </c:dLbls>
        <c:gapWidth val="1"/>
        <c:overlap val="100"/>
        <c:axId val="135705728"/>
        <c:axId val="135707264"/>
      </c:barChart>
      <c:catAx>
        <c:axId val="13570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135707264"/>
        <c:crosses val="autoZero"/>
        <c:auto val="1"/>
        <c:lblAlgn val="ctr"/>
        <c:lblOffset val="100"/>
        <c:noMultiLvlLbl val="0"/>
      </c:catAx>
      <c:valAx>
        <c:axId val="135707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135705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altLang="ja-JP" sz="2800" dirty="0" smtClean="0"/>
              <a:t>5</a:t>
            </a:r>
            <a:r>
              <a:rPr lang="ja-JP" altLang="en-US" sz="2800" dirty="0" smtClean="0"/>
              <a:t>恵那</a:t>
            </a:r>
            <a:endParaRPr lang="ja-JP" altLang="en-US" sz="2800" dirty="0"/>
          </a:p>
        </c:rich>
      </c:tx>
      <c:layout/>
      <c:overlay val="0"/>
      <c:spPr>
        <a:noFill/>
        <a:ln>
          <a:noFill/>
        </a:ln>
        <a:effectLst/>
      </c:spPr>
    </c:title>
    <c:autoTitleDeleted val="0"/>
    <c:plotArea>
      <c:layout/>
      <c:barChart>
        <c:barDir val="col"/>
        <c:grouping val="clustered"/>
        <c:varyColors val="0"/>
        <c:ser>
          <c:idx val="0"/>
          <c:order val="0"/>
          <c:spPr>
            <a:solidFill>
              <a:srgbClr val="00B050"/>
            </a:solidFill>
            <a:ln>
              <a:solidFill>
                <a:schemeClr val="bg1"/>
              </a:solidFill>
            </a:ln>
            <a:effectLst/>
          </c:spPr>
          <c:invertIfNegative val="0"/>
          <c:cat>
            <c:numRef>
              <c:f>Ena!$A$2:$A$32</c:f>
              <c:numCache>
                <c:formatCode>General</c:formatCode>
                <c:ptCount val="31"/>
                <c:pt idx="0">
                  <c:v>0.01</c:v>
                </c:pt>
                <c:pt idx="1">
                  <c:v>0.02</c:v>
                </c:pt>
                <c:pt idx="2">
                  <c:v>0.03</c:v>
                </c:pt>
                <c:pt idx="3">
                  <c:v>0.04</c:v>
                </c:pt>
                <c:pt idx="4">
                  <c:v>0.05</c:v>
                </c:pt>
                <c:pt idx="5">
                  <c:v>0.06</c:v>
                </c:pt>
                <c:pt idx="6">
                  <c:v>7.0000000000000007E-2</c:v>
                </c:pt>
                <c:pt idx="7">
                  <c:v>0.08</c:v>
                </c:pt>
                <c:pt idx="8">
                  <c:v>0.09</c:v>
                </c:pt>
                <c:pt idx="9">
                  <c:v>0.1</c:v>
                </c:pt>
                <c:pt idx="10">
                  <c:v>0.11</c:v>
                </c:pt>
                <c:pt idx="11">
                  <c:v>0.12</c:v>
                </c:pt>
                <c:pt idx="12">
                  <c:v>0.13</c:v>
                </c:pt>
                <c:pt idx="13">
                  <c:v>0.14000000000000001</c:v>
                </c:pt>
                <c:pt idx="14">
                  <c:v>0.15</c:v>
                </c:pt>
                <c:pt idx="15">
                  <c:v>0.16</c:v>
                </c:pt>
                <c:pt idx="16">
                  <c:v>0.17</c:v>
                </c:pt>
                <c:pt idx="17">
                  <c:v>0.18</c:v>
                </c:pt>
                <c:pt idx="18">
                  <c:v>0.19</c:v>
                </c:pt>
                <c:pt idx="19">
                  <c:v>0.2</c:v>
                </c:pt>
                <c:pt idx="20">
                  <c:v>0.21</c:v>
                </c:pt>
                <c:pt idx="21">
                  <c:v>0.22</c:v>
                </c:pt>
                <c:pt idx="22">
                  <c:v>0.23</c:v>
                </c:pt>
                <c:pt idx="23">
                  <c:v>0.24</c:v>
                </c:pt>
                <c:pt idx="24">
                  <c:v>0.25</c:v>
                </c:pt>
                <c:pt idx="25">
                  <c:v>0.26</c:v>
                </c:pt>
                <c:pt idx="26">
                  <c:v>0.27</c:v>
                </c:pt>
                <c:pt idx="27">
                  <c:v>0.28000000000000003</c:v>
                </c:pt>
                <c:pt idx="28">
                  <c:v>0.28999999999999998</c:v>
                </c:pt>
                <c:pt idx="29">
                  <c:v>0.3</c:v>
                </c:pt>
                <c:pt idx="30">
                  <c:v>0.31</c:v>
                </c:pt>
              </c:numCache>
            </c:numRef>
          </c:cat>
          <c:val>
            <c:numRef>
              <c:f>Ena!$B$2:$B$32</c:f>
              <c:numCache>
                <c:formatCode>General</c:formatCode>
                <c:ptCount val="31"/>
                <c:pt idx="0">
                  <c:v>1</c:v>
                </c:pt>
                <c:pt idx="1">
                  <c:v>1</c:v>
                </c:pt>
                <c:pt idx="2">
                  <c:v>2</c:v>
                </c:pt>
                <c:pt idx="3">
                  <c:v>11</c:v>
                </c:pt>
                <c:pt idx="4">
                  <c:v>29</c:v>
                </c:pt>
                <c:pt idx="5">
                  <c:v>35</c:v>
                </c:pt>
                <c:pt idx="6">
                  <c:v>36</c:v>
                </c:pt>
                <c:pt idx="7">
                  <c:v>53</c:v>
                </c:pt>
                <c:pt idx="8">
                  <c:v>79</c:v>
                </c:pt>
                <c:pt idx="9">
                  <c:v>80</c:v>
                </c:pt>
                <c:pt idx="10">
                  <c:v>81</c:v>
                </c:pt>
                <c:pt idx="11">
                  <c:v>63</c:v>
                </c:pt>
                <c:pt idx="12">
                  <c:v>54</c:v>
                </c:pt>
                <c:pt idx="13">
                  <c:v>43</c:v>
                </c:pt>
                <c:pt idx="14">
                  <c:v>39</c:v>
                </c:pt>
                <c:pt idx="15">
                  <c:v>34</c:v>
                </c:pt>
                <c:pt idx="16">
                  <c:v>17</c:v>
                </c:pt>
                <c:pt idx="17">
                  <c:v>14</c:v>
                </c:pt>
                <c:pt idx="18">
                  <c:v>4</c:v>
                </c:pt>
                <c:pt idx="19">
                  <c:v>7</c:v>
                </c:pt>
                <c:pt idx="20">
                  <c:v>6</c:v>
                </c:pt>
                <c:pt idx="21">
                  <c:v>4</c:v>
                </c:pt>
                <c:pt idx="22">
                  <c:v>2</c:v>
                </c:pt>
                <c:pt idx="23">
                  <c:v>1</c:v>
                </c:pt>
                <c:pt idx="24">
                  <c:v>0</c:v>
                </c:pt>
                <c:pt idx="25">
                  <c:v>0</c:v>
                </c:pt>
                <c:pt idx="26">
                  <c:v>1</c:v>
                </c:pt>
                <c:pt idx="27">
                  <c:v>0</c:v>
                </c:pt>
                <c:pt idx="28">
                  <c:v>0</c:v>
                </c:pt>
                <c:pt idx="29">
                  <c:v>0</c:v>
                </c:pt>
                <c:pt idx="30">
                  <c:v>0</c:v>
                </c:pt>
              </c:numCache>
            </c:numRef>
          </c:val>
        </c:ser>
        <c:ser>
          <c:idx val="1"/>
          <c:order val="1"/>
          <c:spPr>
            <a:solidFill>
              <a:srgbClr val="FFC000">
                <a:alpha val="65000"/>
              </a:srgbClr>
            </a:solidFill>
            <a:ln>
              <a:solidFill>
                <a:schemeClr val="bg1"/>
              </a:solidFill>
            </a:ln>
            <a:effectLst/>
          </c:spPr>
          <c:invertIfNegative val="0"/>
          <c:cat>
            <c:numRef>
              <c:f>Ena!$A$2:$A$32</c:f>
              <c:numCache>
                <c:formatCode>General</c:formatCode>
                <c:ptCount val="31"/>
                <c:pt idx="0">
                  <c:v>0.01</c:v>
                </c:pt>
                <c:pt idx="1">
                  <c:v>0.02</c:v>
                </c:pt>
                <c:pt idx="2">
                  <c:v>0.03</c:v>
                </c:pt>
                <c:pt idx="3">
                  <c:v>0.04</c:v>
                </c:pt>
                <c:pt idx="4">
                  <c:v>0.05</c:v>
                </c:pt>
                <c:pt idx="5">
                  <c:v>0.06</c:v>
                </c:pt>
                <c:pt idx="6">
                  <c:v>7.0000000000000007E-2</c:v>
                </c:pt>
                <c:pt idx="7">
                  <c:v>0.08</c:v>
                </c:pt>
                <c:pt idx="8">
                  <c:v>0.09</c:v>
                </c:pt>
                <c:pt idx="9">
                  <c:v>0.1</c:v>
                </c:pt>
                <c:pt idx="10">
                  <c:v>0.11</c:v>
                </c:pt>
                <c:pt idx="11">
                  <c:v>0.12</c:v>
                </c:pt>
                <c:pt idx="12">
                  <c:v>0.13</c:v>
                </c:pt>
                <c:pt idx="13">
                  <c:v>0.14000000000000001</c:v>
                </c:pt>
                <c:pt idx="14">
                  <c:v>0.15</c:v>
                </c:pt>
                <c:pt idx="15">
                  <c:v>0.16</c:v>
                </c:pt>
                <c:pt idx="16">
                  <c:v>0.17</c:v>
                </c:pt>
                <c:pt idx="17">
                  <c:v>0.18</c:v>
                </c:pt>
                <c:pt idx="18">
                  <c:v>0.19</c:v>
                </c:pt>
                <c:pt idx="19">
                  <c:v>0.2</c:v>
                </c:pt>
                <c:pt idx="20">
                  <c:v>0.21</c:v>
                </c:pt>
                <c:pt idx="21">
                  <c:v>0.22</c:v>
                </c:pt>
                <c:pt idx="22">
                  <c:v>0.23</c:v>
                </c:pt>
                <c:pt idx="23">
                  <c:v>0.24</c:v>
                </c:pt>
                <c:pt idx="24">
                  <c:v>0.25</c:v>
                </c:pt>
                <c:pt idx="25">
                  <c:v>0.26</c:v>
                </c:pt>
                <c:pt idx="26">
                  <c:v>0.27</c:v>
                </c:pt>
                <c:pt idx="27">
                  <c:v>0.28000000000000003</c:v>
                </c:pt>
                <c:pt idx="28">
                  <c:v>0.28999999999999998</c:v>
                </c:pt>
                <c:pt idx="29">
                  <c:v>0.3</c:v>
                </c:pt>
                <c:pt idx="30">
                  <c:v>0.31</c:v>
                </c:pt>
              </c:numCache>
            </c:numRef>
          </c:cat>
          <c:val>
            <c:numRef>
              <c:f>Ena!$C$2:$C$32</c:f>
              <c:numCache>
                <c:formatCode>General</c:formatCode>
                <c:ptCount val="31"/>
                <c:pt idx="0">
                  <c:v>18</c:v>
                </c:pt>
                <c:pt idx="1">
                  <c:v>37</c:v>
                </c:pt>
                <c:pt idx="2">
                  <c:v>81</c:v>
                </c:pt>
                <c:pt idx="3">
                  <c:v>74</c:v>
                </c:pt>
                <c:pt idx="4">
                  <c:v>141</c:v>
                </c:pt>
                <c:pt idx="5">
                  <c:v>174</c:v>
                </c:pt>
                <c:pt idx="6">
                  <c:v>198</c:v>
                </c:pt>
                <c:pt idx="7">
                  <c:v>230</c:v>
                </c:pt>
                <c:pt idx="8">
                  <c:v>259</c:v>
                </c:pt>
                <c:pt idx="9">
                  <c:v>200</c:v>
                </c:pt>
                <c:pt idx="10">
                  <c:v>136</c:v>
                </c:pt>
                <c:pt idx="11">
                  <c:v>143</c:v>
                </c:pt>
                <c:pt idx="12">
                  <c:v>129</c:v>
                </c:pt>
                <c:pt idx="13">
                  <c:v>88</c:v>
                </c:pt>
                <c:pt idx="14">
                  <c:v>58</c:v>
                </c:pt>
                <c:pt idx="15">
                  <c:v>47</c:v>
                </c:pt>
                <c:pt idx="16">
                  <c:v>23</c:v>
                </c:pt>
                <c:pt idx="17">
                  <c:v>13</c:v>
                </c:pt>
                <c:pt idx="18">
                  <c:v>8</c:v>
                </c:pt>
                <c:pt idx="19">
                  <c:v>4</c:v>
                </c:pt>
                <c:pt idx="20">
                  <c:v>3</c:v>
                </c:pt>
                <c:pt idx="21">
                  <c:v>1</c:v>
                </c:pt>
                <c:pt idx="22">
                  <c:v>1</c:v>
                </c:pt>
                <c:pt idx="23">
                  <c:v>3</c:v>
                </c:pt>
                <c:pt idx="24">
                  <c:v>0</c:v>
                </c:pt>
                <c:pt idx="25">
                  <c:v>0</c:v>
                </c:pt>
                <c:pt idx="26">
                  <c:v>0</c:v>
                </c:pt>
                <c:pt idx="27">
                  <c:v>0</c:v>
                </c:pt>
                <c:pt idx="28">
                  <c:v>0</c:v>
                </c:pt>
                <c:pt idx="29">
                  <c:v>0</c:v>
                </c:pt>
                <c:pt idx="30">
                  <c:v>0</c:v>
                </c:pt>
              </c:numCache>
            </c:numRef>
          </c:val>
        </c:ser>
        <c:dLbls>
          <c:showLegendKey val="0"/>
          <c:showVal val="0"/>
          <c:showCatName val="0"/>
          <c:showSerName val="0"/>
          <c:showPercent val="0"/>
          <c:showBubbleSize val="0"/>
        </c:dLbls>
        <c:gapWidth val="0"/>
        <c:overlap val="100"/>
        <c:axId val="170782080"/>
        <c:axId val="192353408"/>
      </c:barChart>
      <c:catAx>
        <c:axId val="17078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192353408"/>
        <c:crosses val="autoZero"/>
        <c:auto val="1"/>
        <c:lblAlgn val="ctr"/>
        <c:lblOffset val="100"/>
        <c:noMultiLvlLbl val="0"/>
      </c:catAx>
      <c:valAx>
        <c:axId val="192353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170782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39821110902"/>
          <c:y val="4.09372364549151E-2"/>
          <c:w val="0.87057008620148901"/>
          <c:h val="0.68427552622783205"/>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Sheet1!$F$41840:$F$41851</c:f>
              <c:strCache>
                <c:ptCount val="12"/>
                <c:pt idx="0">
                  <c:v>2014/06/25 07</c:v>
                </c:pt>
                <c:pt idx="1">
                  <c:v>2014/06/25 08</c:v>
                </c:pt>
                <c:pt idx="2">
                  <c:v>2014/06/25 09</c:v>
                </c:pt>
                <c:pt idx="3">
                  <c:v>2014/06/25 10</c:v>
                </c:pt>
                <c:pt idx="4">
                  <c:v>2014/06/25 11</c:v>
                </c:pt>
                <c:pt idx="5">
                  <c:v>2014/06/25 12</c:v>
                </c:pt>
                <c:pt idx="6">
                  <c:v>2014/06/25 13</c:v>
                </c:pt>
                <c:pt idx="7">
                  <c:v>2014/06/25 14</c:v>
                </c:pt>
                <c:pt idx="8">
                  <c:v>2014/06/25 15</c:v>
                </c:pt>
                <c:pt idx="9">
                  <c:v>2014/06/25 16</c:v>
                </c:pt>
                <c:pt idx="10">
                  <c:v>2014/06/25 17</c:v>
                </c:pt>
                <c:pt idx="11">
                  <c:v>2014/06/25 18</c:v>
                </c:pt>
              </c:strCache>
            </c:strRef>
          </c:cat>
          <c:val>
            <c:numRef>
              <c:f>Sheet1!$G$41840:$G$41851</c:f>
              <c:numCache>
                <c:formatCode>General</c:formatCode>
                <c:ptCount val="12"/>
                <c:pt idx="0">
                  <c:v>0.14000000000000001</c:v>
                </c:pt>
                <c:pt idx="1">
                  <c:v>0.12</c:v>
                </c:pt>
                <c:pt idx="2">
                  <c:v>0.04</c:v>
                </c:pt>
                <c:pt idx="3">
                  <c:v>0.1</c:v>
                </c:pt>
                <c:pt idx="4">
                  <c:v>0.09</c:v>
                </c:pt>
                <c:pt idx="5">
                  <c:v>0.13</c:v>
                </c:pt>
                <c:pt idx="6">
                  <c:v>0.19</c:v>
                </c:pt>
                <c:pt idx="7">
                  <c:v>4.96</c:v>
                </c:pt>
                <c:pt idx="8">
                  <c:v>2.52</c:v>
                </c:pt>
                <c:pt idx="9">
                  <c:v>0.18</c:v>
                </c:pt>
                <c:pt idx="10">
                  <c:v>0.1</c:v>
                </c:pt>
                <c:pt idx="11">
                  <c:v>0.02</c:v>
                </c:pt>
              </c:numCache>
            </c:numRef>
          </c:val>
        </c:ser>
        <c:dLbls>
          <c:dLblPos val="outEnd"/>
          <c:showLegendKey val="0"/>
          <c:showVal val="1"/>
          <c:showCatName val="0"/>
          <c:showSerName val="0"/>
          <c:showPercent val="0"/>
          <c:showBubbleSize val="0"/>
        </c:dLbls>
        <c:gapWidth val="219"/>
        <c:overlap val="-27"/>
        <c:axId val="197374720"/>
        <c:axId val="197377408"/>
      </c:barChart>
      <c:catAx>
        <c:axId val="197374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197377408"/>
        <c:crosses val="autoZero"/>
        <c:auto val="1"/>
        <c:lblAlgn val="ctr"/>
        <c:lblOffset val="100"/>
        <c:noMultiLvlLbl val="0"/>
      </c:catAx>
      <c:valAx>
        <c:axId val="197377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197374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3"/>
              <c:layout>
                <c:manualLayout>
                  <c:x val="0"/>
                  <c:y val="1.5526441779227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Sheet1!$D$11106:$D$11117</c:f>
              <c:strCache>
                <c:ptCount val="12"/>
                <c:pt idx="0">
                  <c:v>2014/11/09 15</c:v>
                </c:pt>
                <c:pt idx="1">
                  <c:v>2014/11/09 16</c:v>
                </c:pt>
                <c:pt idx="2">
                  <c:v>2014/11/09 17</c:v>
                </c:pt>
                <c:pt idx="3">
                  <c:v>2014/11/09 18</c:v>
                </c:pt>
                <c:pt idx="4">
                  <c:v>2014/11/09 19</c:v>
                </c:pt>
                <c:pt idx="5">
                  <c:v>2014/11/09 20</c:v>
                </c:pt>
                <c:pt idx="6">
                  <c:v>2014/11/09 21</c:v>
                </c:pt>
                <c:pt idx="7">
                  <c:v>2014/11/09 22</c:v>
                </c:pt>
                <c:pt idx="8">
                  <c:v>2014/11/09 23</c:v>
                </c:pt>
                <c:pt idx="9">
                  <c:v>2014/11/10 00</c:v>
                </c:pt>
                <c:pt idx="10">
                  <c:v>2014/11/10 01</c:v>
                </c:pt>
                <c:pt idx="11">
                  <c:v>2014/11/10 02</c:v>
                </c:pt>
              </c:strCache>
            </c:strRef>
          </c:cat>
          <c:val>
            <c:numRef>
              <c:f>Sheet1!$E$11106:$E$11117</c:f>
              <c:numCache>
                <c:formatCode>General</c:formatCode>
                <c:ptCount val="12"/>
                <c:pt idx="0">
                  <c:v>0.06</c:v>
                </c:pt>
                <c:pt idx="1">
                  <c:v>0.15</c:v>
                </c:pt>
                <c:pt idx="2">
                  <c:v>0.1</c:v>
                </c:pt>
                <c:pt idx="3">
                  <c:v>5.63</c:v>
                </c:pt>
                <c:pt idx="4">
                  <c:v>0.08</c:v>
                </c:pt>
                <c:pt idx="5">
                  <c:v>0.09</c:v>
                </c:pt>
                <c:pt idx="6">
                  <c:v>0.1</c:v>
                </c:pt>
                <c:pt idx="7">
                  <c:v>0.11</c:v>
                </c:pt>
                <c:pt idx="8">
                  <c:v>0.18</c:v>
                </c:pt>
                <c:pt idx="9">
                  <c:v>0.14000000000000001</c:v>
                </c:pt>
                <c:pt idx="10">
                  <c:v>0.08</c:v>
                </c:pt>
                <c:pt idx="11">
                  <c:v>0.1</c:v>
                </c:pt>
              </c:numCache>
            </c:numRef>
          </c:val>
        </c:ser>
        <c:dLbls>
          <c:dLblPos val="inEnd"/>
          <c:showLegendKey val="0"/>
          <c:showVal val="1"/>
          <c:showCatName val="0"/>
          <c:showSerName val="0"/>
          <c:showPercent val="0"/>
          <c:showBubbleSize val="0"/>
        </c:dLbls>
        <c:gapWidth val="219"/>
        <c:overlap val="-27"/>
        <c:axId val="200396800"/>
        <c:axId val="200399488"/>
      </c:barChart>
      <c:catAx>
        <c:axId val="20039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200399488"/>
        <c:crosses val="autoZero"/>
        <c:auto val="1"/>
        <c:lblAlgn val="ctr"/>
        <c:lblOffset val="100"/>
        <c:noMultiLvlLbl val="0"/>
      </c:catAx>
      <c:valAx>
        <c:axId val="200399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200396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904734130455897E-2"/>
          <c:y val="6.2963898505525806E-2"/>
          <c:w val="0.90614464858559396"/>
          <c:h val="0.77273822862863395"/>
        </c:manualLayout>
      </c:layout>
      <c:barChart>
        <c:barDir val="col"/>
        <c:grouping val="stacked"/>
        <c:varyColors val="0"/>
        <c:ser>
          <c:idx val="0"/>
          <c:order val="0"/>
          <c:tx>
            <c:strRef>
              <c:f>箱ひげ図1!$A$68</c:f>
              <c:strCache>
                <c:ptCount val="1"/>
                <c:pt idx="0">
                  <c:v>箱の境界1</c:v>
                </c:pt>
              </c:strCache>
            </c:strRef>
          </c:tx>
          <c:spPr>
            <a:noFill/>
            <a:ln w="25400">
              <a:noFill/>
            </a:ln>
          </c:spPr>
          <c:invertIfNegative val="0"/>
          <c:errBars>
            <c:errBarType val="plus"/>
            <c:errValType val="cust"/>
            <c:noEndCap val="0"/>
            <c:plus>
              <c:numRef>
                <c:f>箱ひげ図1!$B$71:$S$71</c:f>
                <c:numCache>
                  <c:formatCode>General</c:formatCode>
                  <c:ptCount val="18"/>
                  <c:pt idx="0">
                    <c:v>-6.6221428571428806E-2</c:v>
                  </c:pt>
                  <c:pt idx="1">
                    <c:v>-8.0821428571429099E-2</c:v>
                  </c:pt>
                  <c:pt idx="2">
                    <c:v>-9.7767857142850908E-3</c:v>
                  </c:pt>
                  <c:pt idx="3">
                    <c:v>-6.8307142857142497E-2</c:v>
                  </c:pt>
                  <c:pt idx="4">
                    <c:v>-0.15238749999999901</c:v>
                  </c:pt>
                  <c:pt idx="5">
                    <c:v>-3.3632142857143499E-2</c:v>
                  </c:pt>
                  <c:pt idx="6">
                    <c:v>-0.100244642857143</c:v>
                  </c:pt>
                  <c:pt idx="7">
                    <c:v>-5.9964285714284901E-2</c:v>
                  </c:pt>
                  <c:pt idx="8">
                    <c:v>-4.5624999999999798E-2</c:v>
                  </c:pt>
                  <c:pt idx="9">
                    <c:v>-5.30523100104828E-2</c:v>
                  </c:pt>
                  <c:pt idx="10">
                    <c:v>-0.14829650555854801</c:v>
                  </c:pt>
                  <c:pt idx="11">
                    <c:v>-0.20022857142857101</c:v>
                  </c:pt>
                  <c:pt idx="12">
                    <c:v>-0.11675479876161</c:v>
                  </c:pt>
                  <c:pt idx="13">
                    <c:v>-2.9542953020134599E-2</c:v>
                  </c:pt>
                  <c:pt idx="14">
                    <c:v>-0.24483577121425301</c:v>
                  </c:pt>
                  <c:pt idx="15">
                    <c:v>-0.10545892857142899</c:v>
                  </c:pt>
                  <c:pt idx="16">
                    <c:v>-9.1694065249999998E-2</c:v>
                  </c:pt>
                </c:numCache>
              </c:numRef>
            </c:plus>
            <c:spPr>
              <a:ln w="28575"/>
            </c:spPr>
          </c:errBars>
          <c:cat>
            <c:strRef>
              <c:f>箱ひげ図2!$B$67:$R$67</c:f>
              <c:strCache>
                <c:ptCount val="17"/>
                <c:pt idx="0">
                  <c:v>広大福山</c:v>
                </c:pt>
                <c:pt idx="1">
                  <c:v>灘</c:v>
                </c:pt>
                <c:pt idx="2">
                  <c:v>奈良学園</c:v>
                </c:pt>
                <c:pt idx="3">
                  <c:v>多治見北</c:v>
                </c:pt>
                <c:pt idx="4">
                  <c:v>恵那</c:v>
                </c:pt>
                <c:pt idx="5">
                  <c:v>神大附属</c:v>
                </c:pt>
                <c:pt idx="6">
                  <c:v>安積</c:v>
                </c:pt>
                <c:pt idx="7">
                  <c:v>磐城</c:v>
                </c:pt>
                <c:pt idx="8">
                  <c:v>会津学鳳</c:v>
                </c:pt>
                <c:pt idx="9">
                  <c:v>田村</c:v>
                </c:pt>
                <c:pt idx="10">
                  <c:v>安達</c:v>
                </c:pt>
                <c:pt idx="11">
                  <c:v>福島</c:v>
                </c:pt>
                <c:pt idx="12">
                  <c:v>Poitiers</c:v>
                </c:pt>
                <c:pt idx="13">
                  <c:v>Boulogne</c:v>
                </c:pt>
                <c:pt idx="14">
                  <c:v>Bastia</c:v>
                </c:pt>
                <c:pt idx="15">
                  <c:v>Belarus</c:v>
                </c:pt>
                <c:pt idx="16">
                  <c:v>Poland</c:v>
                </c:pt>
              </c:strCache>
            </c:strRef>
          </c:cat>
          <c:val>
            <c:numRef>
              <c:f>箱ひげ図1!$B$68:$R$68</c:f>
              <c:numCache>
                <c:formatCode>0.000</c:formatCode>
                <c:ptCount val="17"/>
                <c:pt idx="0">
                  <c:v>0.73886428571428497</c:v>
                </c:pt>
                <c:pt idx="1">
                  <c:v>0.62467142857142799</c:v>
                </c:pt>
                <c:pt idx="2">
                  <c:v>0.52938035714285603</c:v>
                </c:pt>
                <c:pt idx="3">
                  <c:v>0.66351785714285605</c:v>
                </c:pt>
                <c:pt idx="4">
                  <c:v>0.77992678571428498</c:v>
                </c:pt>
                <c:pt idx="5">
                  <c:v>0.51908214285714305</c:v>
                </c:pt>
                <c:pt idx="6">
                  <c:v>0.80886607142857103</c:v>
                </c:pt>
                <c:pt idx="7">
                  <c:v>0.66768928571428499</c:v>
                </c:pt>
                <c:pt idx="8">
                  <c:v>0.61945714285714204</c:v>
                </c:pt>
                <c:pt idx="9">
                  <c:v>0.748893819444444</c:v>
                </c:pt>
                <c:pt idx="10">
                  <c:v>0.89749921742295502</c:v>
                </c:pt>
                <c:pt idx="11">
                  <c:v>0.77301785714285598</c:v>
                </c:pt>
                <c:pt idx="12">
                  <c:v>0.73402291021671795</c:v>
                </c:pt>
                <c:pt idx="13">
                  <c:v>0.46519127516778502</c:v>
                </c:pt>
                <c:pt idx="14">
                  <c:v>0.96969873417721597</c:v>
                </c:pt>
                <c:pt idx="15">
                  <c:v>0.75203035714285704</c:v>
                </c:pt>
                <c:pt idx="16">
                  <c:v>0.60741632025000003</c:v>
                </c:pt>
              </c:numCache>
            </c:numRef>
          </c:val>
        </c:ser>
        <c:ser>
          <c:idx val="1"/>
          <c:order val="1"/>
          <c:tx>
            <c:strRef>
              <c:f>箱ひげ図1!$A$69</c:f>
              <c:strCache>
                <c:ptCount val="1"/>
                <c:pt idx="0">
                  <c:v>中央線</c:v>
                </c:pt>
              </c:strCache>
            </c:strRef>
          </c:tx>
          <c:spPr>
            <a:noFill/>
            <a:ln w="28575">
              <a:solidFill>
                <a:schemeClr val="tx1"/>
              </a:solidFill>
            </a:ln>
          </c:spPr>
          <c:invertIfNegative val="0"/>
          <c:dPt>
            <c:idx val="0"/>
            <c:invertIfNegative val="0"/>
            <c:bubble3D val="0"/>
            <c:spPr>
              <a:noFill/>
              <a:ln w="28575">
                <a:solidFill>
                  <a:schemeClr val="tx1"/>
                </a:solidFill>
                <a:prstDash val="solid"/>
              </a:ln>
            </c:spPr>
          </c:dPt>
          <c:dPt>
            <c:idx val="1"/>
            <c:invertIfNegative val="0"/>
            <c:bubble3D val="0"/>
            <c:spPr>
              <a:noFill/>
              <a:ln w="28575">
                <a:solidFill>
                  <a:schemeClr val="tx1"/>
                </a:solidFill>
                <a:prstDash val="solid"/>
              </a:ln>
            </c:spPr>
          </c:dPt>
          <c:dPt>
            <c:idx val="2"/>
            <c:invertIfNegative val="0"/>
            <c:bubble3D val="0"/>
            <c:spPr>
              <a:noFill/>
              <a:ln w="28575">
                <a:solidFill>
                  <a:schemeClr val="tx1"/>
                </a:solidFill>
                <a:prstDash val="solid"/>
              </a:ln>
            </c:spPr>
          </c:dPt>
          <c:dPt>
            <c:idx val="3"/>
            <c:invertIfNegative val="0"/>
            <c:bubble3D val="0"/>
            <c:spPr>
              <a:noFill/>
              <a:ln w="28575">
                <a:solidFill>
                  <a:schemeClr val="tx1"/>
                </a:solidFill>
                <a:prstDash val="solid"/>
              </a:ln>
            </c:spPr>
          </c:dPt>
          <c:dPt>
            <c:idx val="4"/>
            <c:invertIfNegative val="0"/>
            <c:bubble3D val="0"/>
            <c:spPr>
              <a:noFill/>
              <a:ln w="28575">
                <a:solidFill>
                  <a:schemeClr val="tx1"/>
                </a:solidFill>
                <a:prstDash val="solid"/>
              </a:ln>
            </c:spPr>
          </c:dPt>
          <c:cat>
            <c:strRef>
              <c:f>箱ひげ図2!$B$67:$R$67</c:f>
              <c:strCache>
                <c:ptCount val="17"/>
                <c:pt idx="0">
                  <c:v>広大福山</c:v>
                </c:pt>
                <c:pt idx="1">
                  <c:v>灘</c:v>
                </c:pt>
                <c:pt idx="2">
                  <c:v>奈良学園</c:v>
                </c:pt>
                <c:pt idx="3">
                  <c:v>多治見北</c:v>
                </c:pt>
                <c:pt idx="4">
                  <c:v>恵那</c:v>
                </c:pt>
                <c:pt idx="5">
                  <c:v>神大附属</c:v>
                </c:pt>
                <c:pt idx="6">
                  <c:v>安積</c:v>
                </c:pt>
                <c:pt idx="7">
                  <c:v>磐城</c:v>
                </c:pt>
                <c:pt idx="8">
                  <c:v>会津学鳳</c:v>
                </c:pt>
                <c:pt idx="9">
                  <c:v>田村</c:v>
                </c:pt>
                <c:pt idx="10">
                  <c:v>安達</c:v>
                </c:pt>
                <c:pt idx="11">
                  <c:v>福島</c:v>
                </c:pt>
                <c:pt idx="12">
                  <c:v>Poitiers</c:v>
                </c:pt>
                <c:pt idx="13">
                  <c:v>Boulogne</c:v>
                </c:pt>
                <c:pt idx="14">
                  <c:v>Bastia</c:v>
                </c:pt>
                <c:pt idx="15">
                  <c:v>Belarus</c:v>
                </c:pt>
                <c:pt idx="16">
                  <c:v>Poland</c:v>
                </c:pt>
              </c:strCache>
            </c:strRef>
          </c:cat>
          <c:val>
            <c:numRef>
              <c:f>箱ひげ図1!$B$69:$R$69</c:f>
              <c:numCache>
                <c:formatCode>0.000</c:formatCode>
                <c:ptCount val="17"/>
                <c:pt idx="0">
                  <c:v>6.1789285714286303E-2</c:v>
                </c:pt>
                <c:pt idx="1">
                  <c:v>0.103503571428572</c:v>
                </c:pt>
                <c:pt idx="2">
                  <c:v>1.9944642857143299E-2</c:v>
                </c:pt>
                <c:pt idx="3">
                  <c:v>4.66678571428574E-2</c:v>
                </c:pt>
                <c:pt idx="4">
                  <c:v>9.2423214285714095E-2</c:v>
                </c:pt>
                <c:pt idx="5">
                  <c:v>7.8474999999999198E-2</c:v>
                </c:pt>
                <c:pt idx="6">
                  <c:v>4.44517857142862E-2</c:v>
                </c:pt>
                <c:pt idx="7">
                  <c:v>2.7635714285714201E-2</c:v>
                </c:pt>
                <c:pt idx="8">
                  <c:v>9.6464285714290502E-3</c:v>
                </c:pt>
                <c:pt idx="9">
                  <c:v>1.18574305555558E-2</c:v>
                </c:pt>
                <c:pt idx="10">
                  <c:v>7.4173137525850405E-2</c:v>
                </c:pt>
                <c:pt idx="11">
                  <c:v>9.0858928571428896E-2</c:v>
                </c:pt>
                <c:pt idx="12">
                  <c:v>4.2579566563467203E-2</c:v>
                </c:pt>
                <c:pt idx="13">
                  <c:v>4.6004697986576797E-2</c:v>
                </c:pt>
                <c:pt idx="14">
                  <c:v>0.12921198010849799</c:v>
                </c:pt>
                <c:pt idx="15">
                  <c:v>4.0801785714285201E-2</c:v>
                </c:pt>
                <c:pt idx="16">
                  <c:v>8.1154477749999995E-2</c:v>
                </c:pt>
              </c:numCache>
            </c:numRef>
          </c:val>
        </c:ser>
        <c:ser>
          <c:idx val="2"/>
          <c:order val="2"/>
          <c:tx>
            <c:strRef>
              <c:f>箱ひげ図1!$A$70</c:f>
              <c:strCache>
                <c:ptCount val="1"/>
                <c:pt idx="0">
                  <c:v>箱の境界2</c:v>
                </c:pt>
              </c:strCache>
            </c:strRef>
          </c:tx>
          <c:spPr>
            <a:noFill/>
            <a:ln w="28575">
              <a:solidFill>
                <a:schemeClr val="tx1"/>
              </a:solidFill>
            </a:ln>
          </c:spPr>
          <c:invertIfNegative val="0"/>
          <c:dPt>
            <c:idx val="0"/>
            <c:invertIfNegative val="0"/>
            <c:bubble3D val="0"/>
            <c:spPr>
              <a:noFill/>
              <a:ln w="28575">
                <a:solidFill>
                  <a:schemeClr val="tx1"/>
                </a:solidFill>
                <a:prstDash val="solid"/>
              </a:ln>
            </c:spPr>
          </c:dPt>
          <c:dPt>
            <c:idx val="1"/>
            <c:invertIfNegative val="0"/>
            <c:bubble3D val="0"/>
            <c:spPr>
              <a:noFill/>
              <a:ln w="28575">
                <a:solidFill>
                  <a:schemeClr val="tx1"/>
                </a:solidFill>
                <a:prstDash val="solid"/>
              </a:ln>
            </c:spPr>
          </c:dPt>
          <c:dPt>
            <c:idx val="2"/>
            <c:invertIfNegative val="0"/>
            <c:bubble3D val="0"/>
            <c:spPr>
              <a:noFill/>
              <a:ln w="28575">
                <a:solidFill>
                  <a:schemeClr val="tx1"/>
                </a:solidFill>
                <a:prstDash val="solid"/>
              </a:ln>
            </c:spPr>
          </c:dPt>
          <c:dPt>
            <c:idx val="3"/>
            <c:invertIfNegative val="0"/>
            <c:bubble3D val="0"/>
            <c:spPr>
              <a:noFill/>
              <a:ln w="28575">
                <a:solidFill>
                  <a:schemeClr val="tx1"/>
                </a:solidFill>
                <a:prstDash val="solid"/>
              </a:ln>
            </c:spPr>
          </c:dPt>
          <c:dPt>
            <c:idx val="4"/>
            <c:invertIfNegative val="0"/>
            <c:bubble3D val="0"/>
            <c:spPr>
              <a:noFill/>
              <a:ln w="28575">
                <a:solidFill>
                  <a:schemeClr val="tx1"/>
                </a:solidFill>
                <a:prstDash val="solid"/>
              </a:ln>
            </c:spPr>
          </c:dPt>
          <c:errBars>
            <c:errBarType val="plus"/>
            <c:errValType val="cust"/>
            <c:noEndCap val="0"/>
            <c:plus>
              <c:numRef>
                <c:f>箱ひげ図1!$B$72:$S$72</c:f>
                <c:numCache>
                  <c:formatCode>General</c:formatCode>
                  <c:ptCount val="18"/>
                  <c:pt idx="0">
                    <c:v>6.3483928571427803E-2</c:v>
                  </c:pt>
                  <c:pt idx="1">
                    <c:v>0.23633750000000101</c:v>
                  </c:pt>
                  <c:pt idx="2">
                    <c:v>0.12918392857142899</c:v>
                  </c:pt>
                  <c:pt idx="3">
                    <c:v>8.2907142857142804E-2</c:v>
                  </c:pt>
                  <c:pt idx="4">
                    <c:v>7.7888392857143204E-2</c:v>
                  </c:pt>
                  <c:pt idx="5">
                    <c:v>5.5778459488272099E-2</c:v>
                  </c:pt>
                  <c:pt idx="6">
                    <c:v>9.1119642857142594E-2</c:v>
                  </c:pt>
                  <c:pt idx="7">
                    <c:v>8.01696428571428E-2</c:v>
                  </c:pt>
                  <c:pt idx="8">
                    <c:v>4.3017857142856997E-2</c:v>
                  </c:pt>
                  <c:pt idx="9">
                    <c:v>0.239259368046285</c:v>
                  </c:pt>
                  <c:pt idx="10">
                    <c:v>0.12651384877920799</c:v>
                  </c:pt>
                  <c:pt idx="11">
                    <c:v>0.127880357142857</c:v>
                  </c:pt>
                  <c:pt idx="12">
                    <c:v>0.11634798761609901</c:v>
                  </c:pt>
                  <c:pt idx="13">
                    <c:v>1.1975919463087259</c:v>
                  </c:pt>
                  <c:pt idx="14">
                    <c:v>0.16503214285714601</c:v>
                  </c:pt>
                  <c:pt idx="15">
                    <c:v>0.18386875</c:v>
                  </c:pt>
                  <c:pt idx="16">
                    <c:v>0.35735341324999997</c:v>
                  </c:pt>
                </c:numCache>
              </c:numRef>
            </c:plus>
            <c:spPr>
              <a:ln w="28575"/>
            </c:spPr>
          </c:errBars>
          <c:cat>
            <c:strRef>
              <c:f>箱ひげ図2!$B$67:$R$67</c:f>
              <c:strCache>
                <c:ptCount val="17"/>
                <c:pt idx="0">
                  <c:v>広大福山</c:v>
                </c:pt>
                <c:pt idx="1">
                  <c:v>灘</c:v>
                </c:pt>
                <c:pt idx="2">
                  <c:v>奈良学園</c:v>
                </c:pt>
                <c:pt idx="3">
                  <c:v>多治見北</c:v>
                </c:pt>
                <c:pt idx="4">
                  <c:v>恵那</c:v>
                </c:pt>
                <c:pt idx="5">
                  <c:v>神大附属</c:v>
                </c:pt>
                <c:pt idx="6">
                  <c:v>安積</c:v>
                </c:pt>
                <c:pt idx="7">
                  <c:v>磐城</c:v>
                </c:pt>
                <c:pt idx="8">
                  <c:v>会津学鳳</c:v>
                </c:pt>
                <c:pt idx="9">
                  <c:v>田村</c:v>
                </c:pt>
                <c:pt idx="10">
                  <c:v>安達</c:v>
                </c:pt>
                <c:pt idx="11">
                  <c:v>福島</c:v>
                </c:pt>
                <c:pt idx="12">
                  <c:v>Poitiers</c:v>
                </c:pt>
                <c:pt idx="13">
                  <c:v>Boulogne</c:v>
                </c:pt>
                <c:pt idx="14">
                  <c:v>Bastia</c:v>
                </c:pt>
                <c:pt idx="15">
                  <c:v>Belarus</c:v>
                </c:pt>
                <c:pt idx="16">
                  <c:v>Poland</c:v>
                </c:pt>
              </c:strCache>
            </c:strRef>
          </c:cat>
          <c:val>
            <c:numRef>
              <c:f>箱ひげ図1!$B$70:$R$70</c:f>
              <c:numCache>
                <c:formatCode>0.000</c:formatCode>
                <c:ptCount val="17"/>
                <c:pt idx="0">
                  <c:v>3.9498214285713602E-2</c:v>
                </c:pt>
                <c:pt idx="1">
                  <c:v>9.6333928571428806E-2</c:v>
                </c:pt>
                <c:pt idx="2">
                  <c:v>2.9591071428571199E-2</c:v>
                </c:pt>
                <c:pt idx="3">
                  <c:v>3.75428571428571E-2</c:v>
                </c:pt>
                <c:pt idx="4">
                  <c:v>5.1947321428572203E-2</c:v>
                </c:pt>
                <c:pt idx="5">
                  <c:v>2.21751119402992E-2</c:v>
                </c:pt>
                <c:pt idx="6">
                  <c:v>4.2366071428571198E-2</c:v>
                </c:pt>
                <c:pt idx="7">
                  <c:v>6.8958928571429101E-2</c:v>
                </c:pt>
                <c:pt idx="8">
                  <c:v>7.3521428571427794E-2</c:v>
                </c:pt>
                <c:pt idx="9">
                  <c:v>8.2572559523809194E-2</c:v>
                </c:pt>
                <c:pt idx="10">
                  <c:v>8.4862260435809897E-2</c:v>
                </c:pt>
                <c:pt idx="11">
                  <c:v>0.12097142857142899</c:v>
                </c:pt>
                <c:pt idx="12">
                  <c:v>8.7735603715171306E-2</c:v>
                </c:pt>
                <c:pt idx="13">
                  <c:v>9.8476510067114095E-2</c:v>
                </c:pt>
                <c:pt idx="14">
                  <c:v>6.9349999999998899E-2</c:v>
                </c:pt>
                <c:pt idx="15">
                  <c:v>8.1016964285714699E-2</c:v>
                </c:pt>
                <c:pt idx="16">
                  <c:v>0.10821228775</c:v>
                </c:pt>
              </c:numCache>
            </c:numRef>
          </c:val>
        </c:ser>
        <c:dLbls>
          <c:showLegendKey val="0"/>
          <c:showVal val="0"/>
          <c:showCatName val="0"/>
          <c:showSerName val="0"/>
          <c:showPercent val="0"/>
          <c:showBubbleSize val="0"/>
        </c:dLbls>
        <c:gapWidth val="150"/>
        <c:overlap val="100"/>
        <c:axId val="200558848"/>
        <c:axId val="200560640"/>
      </c:barChart>
      <c:catAx>
        <c:axId val="200558848"/>
        <c:scaling>
          <c:orientation val="minMax"/>
        </c:scaling>
        <c:delete val="0"/>
        <c:axPos val="b"/>
        <c:numFmt formatCode="General" sourceLinked="1"/>
        <c:majorTickMark val="out"/>
        <c:minorTickMark val="none"/>
        <c:tickLblPos val="low"/>
        <c:txPr>
          <a:bodyPr rot="-2400000" vert="horz"/>
          <a:lstStyle/>
          <a:p>
            <a:pPr>
              <a:defRPr sz="1600"/>
            </a:pPr>
            <a:endParaRPr lang="ja-JP"/>
          </a:p>
        </c:txPr>
        <c:crossAx val="200560640"/>
        <c:crosses val="autoZero"/>
        <c:auto val="1"/>
        <c:lblAlgn val="ctr"/>
        <c:lblOffset val="100"/>
        <c:noMultiLvlLbl val="0"/>
      </c:catAx>
      <c:valAx>
        <c:axId val="200560640"/>
        <c:scaling>
          <c:orientation val="minMax"/>
        </c:scaling>
        <c:delete val="0"/>
        <c:axPos val="l"/>
        <c:majorGridlines/>
        <c:numFmt formatCode="General" sourceLinked="0"/>
        <c:majorTickMark val="out"/>
        <c:minorTickMark val="in"/>
        <c:tickLblPos val="nextTo"/>
        <c:txPr>
          <a:bodyPr/>
          <a:lstStyle/>
          <a:p>
            <a:pPr>
              <a:defRPr sz="1600"/>
            </a:pPr>
            <a:endParaRPr lang="ja-JP"/>
          </a:p>
        </c:txPr>
        <c:crossAx val="200558848"/>
        <c:crosses val="autoZero"/>
        <c:crossBetween val="between"/>
        <c:majorUnit val="0.5"/>
        <c:minorUnit val="0.1"/>
      </c:valAx>
      <c:spPr>
        <a:noFill/>
        <a:ln>
          <a:solidFill>
            <a:schemeClr val="tx1"/>
          </a:solidFill>
        </a:ln>
      </c:spPr>
    </c:plotArea>
    <c:plotVisOnly val="1"/>
    <c:dispBlanksAs val="gap"/>
    <c:showDLblsOverMax val="0"/>
  </c:chart>
  <c:spPr>
    <a:ln>
      <a:noFill/>
    </a:ln>
  </c:spPr>
  <c:txPr>
    <a:bodyPr/>
    <a:lstStyle/>
    <a:p>
      <a:pPr>
        <a:defRPr sz="9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904734130455897E-2"/>
          <c:y val="0.12968909200945999"/>
          <c:w val="0.90614464858559396"/>
          <c:h val="0.63507961770191701"/>
        </c:manualLayout>
      </c:layout>
      <c:barChart>
        <c:barDir val="col"/>
        <c:grouping val="stacked"/>
        <c:varyColors val="0"/>
        <c:ser>
          <c:idx val="0"/>
          <c:order val="0"/>
          <c:tx>
            <c:strRef>
              <c:f>箱ひげ図1!$A$68</c:f>
              <c:strCache>
                <c:ptCount val="1"/>
                <c:pt idx="0">
                  <c:v>箱の境界1</c:v>
                </c:pt>
              </c:strCache>
            </c:strRef>
          </c:tx>
          <c:spPr>
            <a:noFill/>
            <a:ln w="25400">
              <a:noFill/>
            </a:ln>
          </c:spPr>
          <c:invertIfNegative val="0"/>
          <c:errBars>
            <c:errBarType val="plus"/>
            <c:errValType val="cust"/>
            <c:noEndCap val="0"/>
            <c:plus>
              <c:numRef>
                <c:f>箱ひげ図1!$B$71:$S$71</c:f>
                <c:numCache>
                  <c:formatCode>General</c:formatCode>
                  <c:ptCount val="18"/>
                  <c:pt idx="0">
                    <c:v>-6.6221428571428806E-2</c:v>
                  </c:pt>
                  <c:pt idx="1">
                    <c:v>-8.0821428571429099E-2</c:v>
                  </c:pt>
                  <c:pt idx="2">
                    <c:v>-9.7767857142850908E-3</c:v>
                  </c:pt>
                  <c:pt idx="3">
                    <c:v>-6.8307142857142497E-2</c:v>
                  </c:pt>
                  <c:pt idx="4">
                    <c:v>-0.15238749999999901</c:v>
                  </c:pt>
                  <c:pt idx="5">
                    <c:v>-3.3632142857143499E-2</c:v>
                  </c:pt>
                  <c:pt idx="6">
                    <c:v>-0.100244642857143</c:v>
                  </c:pt>
                  <c:pt idx="7">
                    <c:v>-5.9964285714284901E-2</c:v>
                  </c:pt>
                  <c:pt idx="8">
                    <c:v>-4.5624999999999798E-2</c:v>
                  </c:pt>
                  <c:pt idx="9">
                    <c:v>-5.30523100104828E-2</c:v>
                  </c:pt>
                  <c:pt idx="10">
                    <c:v>-0.14829650555854801</c:v>
                  </c:pt>
                  <c:pt idx="11">
                    <c:v>-0.20022857142857101</c:v>
                  </c:pt>
                  <c:pt idx="12">
                    <c:v>-0.11675479876161</c:v>
                  </c:pt>
                  <c:pt idx="13">
                    <c:v>-5.7016189563073999E-2</c:v>
                  </c:pt>
                  <c:pt idx="14">
                    <c:v>-0.24483577121425301</c:v>
                  </c:pt>
                  <c:pt idx="15">
                    <c:v>-0.10545892857142899</c:v>
                  </c:pt>
                  <c:pt idx="16">
                    <c:v>-9.1694065249999998E-2</c:v>
                  </c:pt>
                </c:numCache>
              </c:numRef>
            </c:plus>
            <c:spPr>
              <a:ln w="28575"/>
            </c:spPr>
          </c:errBars>
          <c:cat>
            <c:strRef>
              <c:f>箱ひげ図1!$B$67:$R$67</c:f>
              <c:strCache>
                <c:ptCount val="17"/>
                <c:pt idx="0">
                  <c:v>広大福山</c:v>
                </c:pt>
                <c:pt idx="1">
                  <c:v>灘</c:v>
                </c:pt>
                <c:pt idx="2">
                  <c:v>奈良学園</c:v>
                </c:pt>
                <c:pt idx="3">
                  <c:v>多治見北</c:v>
                </c:pt>
                <c:pt idx="4">
                  <c:v>恵那</c:v>
                </c:pt>
                <c:pt idx="5">
                  <c:v>神大附属</c:v>
                </c:pt>
                <c:pt idx="6">
                  <c:v>安積</c:v>
                </c:pt>
                <c:pt idx="7">
                  <c:v>磐城</c:v>
                </c:pt>
                <c:pt idx="8">
                  <c:v>会津</c:v>
                </c:pt>
                <c:pt idx="9">
                  <c:v>田村</c:v>
                </c:pt>
                <c:pt idx="10">
                  <c:v>安達</c:v>
                </c:pt>
                <c:pt idx="11">
                  <c:v>福島</c:v>
                </c:pt>
                <c:pt idx="12">
                  <c:v>Poitiers</c:v>
                </c:pt>
                <c:pt idx="13">
                  <c:v>Boulogne</c:v>
                </c:pt>
                <c:pt idx="14">
                  <c:v>Bastia</c:v>
                </c:pt>
                <c:pt idx="15">
                  <c:v>Belarus</c:v>
                </c:pt>
                <c:pt idx="16">
                  <c:v>Poland</c:v>
                </c:pt>
              </c:strCache>
            </c:strRef>
          </c:cat>
          <c:val>
            <c:numRef>
              <c:f>箱ひげ図1!$B$68:$R$68</c:f>
              <c:numCache>
                <c:formatCode>0.000</c:formatCode>
                <c:ptCount val="17"/>
                <c:pt idx="0">
                  <c:v>0.73886428571428497</c:v>
                </c:pt>
                <c:pt idx="1">
                  <c:v>0.62467142857142799</c:v>
                </c:pt>
                <c:pt idx="2">
                  <c:v>0.52938035714285603</c:v>
                </c:pt>
                <c:pt idx="3">
                  <c:v>0.66351785714285605</c:v>
                </c:pt>
                <c:pt idx="4">
                  <c:v>0.77992678571428498</c:v>
                </c:pt>
                <c:pt idx="5">
                  <c:v>0.51908214285714305</c:v>
                </c:pt>
                <c:pt idx="6">
                  <c:v>0.80886607142857103</c:v>
                </c:pt>
                <c:pt idx="7">
                  <c:v>0.66768928571428499</c:v>
                </c:pt>
                <c:pt idx="8">
                  <c:v>0.61945714285714204</c:v>
                </c:pt>
                <c:pt idx="9">
                  <c:v>0.748893819444444</c:v>
                </c:pt>
                <c:pt idx="10">
                  <c:v>0.89749921742295502</c:v>
                </c:pt>
                <c:pt idx="11">
                  <c:v>0.77301785714285598</c:v>
                </c:pt>
                <c:pt idx="12">
                  <c:v>0.73402291021671795</c:v>
                </c:pt>
                <c:pt idx="13">
                  <c:v>0.45211006711409402</c:v>
                </c:pt>
                <c:pt idx="14">
                  <c:v>0.96969873417721597</c:v>
                </c:pt>
                <c:pt idx="15">
                  <c:v>0.75203035714285704</c:v>
                </c:pt>
                <c:pt idx="16">
                  <c:v>0.60741632025000003</c:v>
                </c:pt>
              </c:numCache>
            </c:numRef>
          </c:val>
        </c:ser>
        <c:ser>
          <c:idx val="1"/>
          <c:order val="1"/>
          <c:tx>
            <c:strRef>
              <c:f>箱ひげ図1!$A$69</c:f>
              <c:strCache>
                <c:ptCount val="1"/>
                <c:pt idx="0">
                  <c:v>中央線</c:v>
                </c:pt>
              </c:strCache>
            </c:strRef>
          </c:tx>
          <c:spPr>
            <a:noFill/>
            <a:ln w="28575">
              <a:solidFill>
                <a:schemeClr val="tx1"/>
              </a:solidFill>
            </a:ln>
          </c:spPr>
          <c:invertIfNegative val="0"/>
          <c:dPt>
            <c:idx val="0"/>
            <c:invertIfNegative val="0"/>
            <c:bubble3D val="0"/>
            <c:spPr>
              <a:noFill/>
              <a:ln w="28575">
                <a:solidFill>
                  <a:schemeClr val="tx1"/>
                </a:solidFill>
                <a:prstDash val="solid"/>
              </a:ln>
            </c:spPr>
          </c:dPt>
          <c:dPt>
            <c:idx val="1"/>
            <c:invertIfNegative val="0"/>
            <c:bubble3D val="0"/>
            <c:spPr>
              <a:noFill/>
              <a:ln w="28575">
                <a:solidFill>
                  <a:schemeClr val="tx1"/>
                </a:solidFill>
                <a:prstDash val="solid"/>
              </a:ln>
            </c:spPr>
          </c:dPt>
          <c:dPt>
            <c:idx val="2"/>
            <c:invertIfNegative val="0"/>
            <c:bubble3D val="0"/>
            <c:spPr>
              <a:noFill/>
              <a:ln w="28575">
                <a:solidFill>
                  <a:schemeClr val="tx1"/>
                </a:solidFill>
                <a:prstDash val="solid"/>
              </a:ln>
            </c:spPr>
          </c:dPt>
          <c:dPt>
            <c:idx val="3"/>
            <c:invertIfNegative val="0"/>
            <c:bubble3D val="0"/>
            <c:spPr>
              <a:noFill/>
              <a:ln w="28575">
                <a:solidFill>
                  <a:schemeClr val="tx1"/>
                </a:solidFill>
                <a:prstDash val="solid"/>
              </a:ln>
            </c:spPr>
          </c:dPt>
          <c:dPt>
            <c:idx val="4"/>
            <c:invertIfNegative val="0"/>
            <c:bubble3D val="0"/>
            <c:spPr>
              <a:noFill/>
              <a:ln w="28575">
                <a:solidFill>
                  <a:schemeClr val="tx1"/>
                </a:solidFill>
                <a:prstDash val="solid"/>
              </a:ln>
            </c:spPr>
          </c:dPt>
          <c:cat>
            <c:strRef>
              <c:f>箱ひげ図1!$B$67:$R$67</c:f>
              <c:strCache>
                <c:ptCount val="17"/>
                <c:pt idx="0">
                  <c:v>広大福山</c:v>
                </c:pt>
                <c:pt idx="1">
                  <c:v>灘</c:v>
                </c:pt>
                <c:pt idx="2">
                  <c:v>奈良学園</c:v>
                </c:pt>
                <c:pt idx="3">
                  <c:v>多治見北</c:v>
                </c:pt>
                <c:pt idx="4">
                  <c:v>恵那</c:v>
                </c:pt>
                <c:pt idx="5">
                  <c:v>神大附属</c:v>
                </c:pt>
                <c:pt idx="6">
                  <c:v>安積</c:v>
                </c:pt>
                <c:pt idx="7">
                  <c:v>磐城</c:v>
                </c:pt>
                <c:pt idx="8">
                  <c:v>会津</c:v>
                </c:pt>
                <c:pt idx="9">
                  <c:v>田村</c:v>
                </c:pt>
                <c:pt idx="10">
                  <c:v>安達</c:v>
                </c:pt>
                <c:pt idx="11">
                  <c:v>福島</c:v>
                </c:pt>
                <c:pt idx="12">
                  <c:v>Poitiers</c:v>
                </c:pt>
                <c:pt idx="13">
                  <c:v>Boulogne</c:v>
                </c:pt>
                <c:pt idx="14">
                  <c:v>Bastia</c:v>
                </c:pt>
                <c:pt idx="15">
                  <c:v>Belarus</c:v>
                </c:pt>
                <c:pt idx="16">
                  <c:v>Poland</c:v>
                </c:pt>
              </c:strCache>
            </c:strRef>
          </c:cat>
          <c:val>
            <c:numRef>
              <c:f>箱ひげ図1!$B$69:$R$69</c:f>
              <c:numCache>
                <c:formatCode>0.000</c:formatCode>
                <c:ptCount val="17"/>
                <c:pt idx="0">
                  <c:v>6.1789285714286303E-2</c:v>
                </c:pt>
                <c:pt idx="1">
                  <c:v>0.103503571428572</c:v>
                </c:pt>
                <c:pt idx="2">
                  <c:v>1.9944642857143299E-2</c:v>
                </c:pt>
                <c:pt idx="3">
                  <c:v>4.66678571428574E-2</c:v>
                </c:pt>
                <c:pt idx="4">
                  <c:v>9.2423214285714095E-2</c:v>
                </c:pt>
                <c:pt idx="5">
                  <c:v>7.8474999999999198E-2</c:v>
                </c:pt>
                <c:pt idx="6">
                  <c:v>4.44517857142862E-2</c:v>
                </c:pt>
                <c:pt idx="7">
                  <c:v>2.7635714285714201E-2</c:v>
                </c:pt>
                <c:pt idx="8">
                  <c:v>9.6464285714290502E-3</c:v>
                </c:pt>
                <c:pt idx="9">
                  <c:v>1.18574305555558E-2</c:v>
                </c:pt>
                <c:pt idx="10">
                  <c:v>7.4173137525850405E-2</c:v>
                </c:pt>
                <c:pt idx="11">
                  <c:v>9.0858928571428896E-2</c:v>
                </c:pt>
                <c:pt idx="12">
                  <c:v>4.2579566563467203E-2</c:v>
                </c:pt>
                <c:pt idx="13">
                  <c:v>5.0561073825503899E-2</c:v>
                </c:pt>
                <c:pt idx="14">
                  <c:v>0.12921198010849799</c:v>
                </c:pt>
                <c:pt idx="15">
                  <c:v>4.0801785714285201E-2</c:v>
                </c:pt>
                <c:pt idx="16">
                  <c:v>8.1154477749999995E-2</c:v>
                </c:pt>
              </c:numCache>
            </c:numRef>
          </c:val>
        </c:ser>
        <c:ser>
          <c:idx val="2"/>
          <c:order val="2"/>
          <c:tx>
            <c:strRef>
              <c:f>箱ひげ図1!$A$70</c:f>
              <c:strCache>
                <c:ptCount val="1"/>
                <c:pt idx="0">
                  <c:v>箱の境界2</c:v>
                </c:pt>
              </c:strCache>
            </c:strRef>
          </c:tx>
          <c:spPr>
            <a:noFill/>
            <a:ln w="28575">
              <a:solidFill>
                <a:schemeClr val="tx1"/>
              </a:solidFill>
            </a:ln>
          </c:spPr>
          <c:invertIfNegative val="0"/>
          <c:dPt>
            <c:idx val="0"/>
            <c:invertIfNegative val="0"/>
            <c:bubble3D val="0"/>
            <c:spPr>
              <a:noFill/>
              <a:ln w="28575">
                <a:solidFill>
                  <a:schemeClr val="tx1"/>
                </a:solidFill>
                <a:prstDash val="solid"/>
              </a:ln>
            </c:spPr>
          </c:dPt>
          <c:dPt>
            <c:idx val="1"/>
            <c:invertIfNegative val="0"/>
            <c:bubble3D val="0"/>
            <c:spPr>
              <a:noFill/>
              <a:ln w="28575">
                <a:solidFill>
                  <a:schemeClr val="tx1"/>
                </a:solidFill>
                <a:prstDash val="solid"/>
              </a:ln>
            </c:spPr>
          </c:dPt>
          <c:dPt>
            <c:idx val="2"/>
            <c:invertIfNegative val="0"/>
            <c:bubble3D val="0"/>
            <c:spPr>
              <a:noFill/>
              <a:ln w="28575">
                <a:solidFill>
                  <a:schemeClr val="tx1"/>
                </a:solidFill>
                <a:prstDash val="solid"/>
              </a:ln>
            </c:spPr>
          </c:dPt>
          <c:dPt>
            <c:idx val="3"/>
            <c:invertIfNegative val="0"/>
            <c:bubble3D val="0"/>
            <c:spPr>
              <a:noFill/>
              <a:ln w="28575">
                <a:solidFill>
                  <a:schemeClr val="tx1"/>
                </a:solidFill>
                <a:prstDash val="solid"/>
              </a:ln>
            </c:spPr>
          </c:dPt>
          <c:dPt>
            <c:idx val="4"/>
            <c:invertIfNegative val="0"/>
            <c:bubble3D val="0"/>
            <c:spPr>
              <a:noFill/>
              <a:ln w="28575">
                <a:solidFill>
                  <a:schemeClr val="tx1"/>
                </a:solidFill>
                <a:prstDash val="solid"/>
              </a:ln>
            </c:spPr>
          </c:dPt>
          <c:errBars>
            <c:errBarType val="plus"/>
            <c:errValType val="cust"/>
            <c:noEndCap val="0"/>
            <c:plus>
              <c:numRef>
                <c:f>箱ひげ図1!$B$72:$S$72</c:f>
                <c:numCache>
                  <c:formatCode>General</c:formatCode>
                  <c:ptCount val="18"/>
                  <c:pt idx="0">
                    <c:v>6.3483928571427803E-2</c:v>
                  </c:pt>
                  <c:pt idx="1">
                    <c:v>0.23633750000000101</c:v>
                  </c:pt>
                  <c:pt idx="2">
                    <c:v>0.12918392857142899</c:v>
                  </c:pt>
                  <c:pt idx="3">
                    <c:v>8.2907142857142804E-2</c:v>
                  </c:pt>
                  <c:pt idx="4">
                    <c:v>7.7888392857143204E-2</c:v>
                  </c:pt>
                  <c:pt idx="5">
                    <c:v>5.5778459488272099E-2</c:v>
                  </c:pt>
                  <c:pt idx="6">
                    <c:v>9.1119642857142594E-2</c:v>
                  </c:pt>
                  <c:pt idx="7">
                    <c:v>8.01696428571428E-2</c:v>
                  </c:pt>
                  <c:pt idx="8">
                    <c:v>4.3017857142856997E-2</c:v>
                  </c:pt>
                  <c:pt idx="9">
                    <c:v>0.239259368046285</c:v>
                  </c:pt>
                  <c:pt idx="10">
                    <c:v>0.12651384877920799</c:v>
                  </c:pt>
                  <c:pt idx="11">
                    <c:v>0.127880357142857</c:v>
                  </c:pt>
                  <c:pt idx="12">
                    <c:v>0.11634798761609901</c:v>
                  </c:pt>
                  <c:pt idx="13">
                    <c:v>0.296311409395973</c:v>
                  </c:pt>
                  <c:pt idx="14">
                    <c:v>0.16503214285714601</c:v>
                  </c:pt>
                  <c:pt idx="15">
                    <c:v>0.18386875</c:v>
                  </c:pt>
                  <c:pt idx="16">
                    <c:v>0.35735341324999997</c:v>
                  </c:pt>
                </c:numCache>
              </c:numRef>
            </c:plus>
            <c:spPr>
              <a:ln w="28575"/>
            </c:spPr>
          </c:errBars>
          <c:cat>
            <c:strRef>
              <c:f>箱ひげ図1!$B$67:$R$67</c:f>
              <c:strCache>
                <c:ptCount val="17"/>
                <c:pt idx="0">
                  <c:v>広大福山</c:v>
                </c:pt>
                <c:pt idx="1">
                  <c:v>灘</c:v>
                </c:pt>
                <c:pt idx="2">
                  <c:v>奈良学園</c:v>
                </c:pt>
                <c:pt idx="3">
                  <c:v>多治見北</c:v>
                </c:pt>
                <c:pt idx="4">
                  <c:v>恵那</c:v>
                </c:pt>
                <c:pt idx="5">
                  <c:v>神大附属</c:v>
                </c:pt>
                <c:pt idx="6">
                  <c:v>安積</c:v>
                </c:pt>
                <c:pt idx="7">
                  <c:v>磐城</c:v>
                </c:pt>
                <c:pt idx="8">
                  <c:v>会津</c:v>
                </c:pt>
                <c:pt idx="9">
                  <c:v>田村</c:v>
                </c:pt>
                <c:pt idx="10">
                  <c:v>安達</c:v>
                </c:pt>
                <c:pt idx="11">
                  <c:v>福島</c:v>
                </c:pt>
                <c:pt idx="12">
                  <c:v>Poitiers</c:v>
                </c:pt>
                <c:pt idx="13">
                  <c:v>Boulogne</c:v>
                </c:pt>
                <c:pt idx="14">
                  <c:v>Bastia</c:v>
                </c:pt>
                <c:pt idx="15">
                  <c:v>Belarus</c:v>
                </c:pt>
                <c:pt idx="16">
                  <c:v>Poland</c:v>
                </c:pt>
              </c:strCache>
            </c:strRef>
          </c:cat>
          <c:val>
            <c:numRef>
              <c:f>箱ひげ図1!$B$70:$R$70</c:f>
              <c:numCache>
                <c:formatCode>0.000</c:formatCode>
                <c:ptCount val="17"/>
                <c:pt idx="0">
                  <c:v>3.9498214285713602E-2</c:v>
                </c:pt>
                <c:pt idx="1">
                  <c:v>9.6333928571428806E-2</c:v>
                </c:pt>
                <c:pt idx="2">
                  <c:v>2.9591071428571199E-2</c:v>
                </c:pt>
                <c:pt idx="3">
                  <c:v>3.75428571428571E-2</c:v>
                </c:pt>
                <c:pt idx="4">
                  <c:v>5.1947321428572203E-2</c:v>
                </c:pt>
                <c:pt idx="5">
                  <c:v>2.21751119402992E-2</c:v>
                </c:pt>
                <c:pt idx="6">
                  <c:v>4.2366071428571198E-2</c:v>
                </c:pt>
                <c:pt idx="7">
                  <c:v>6.8958928571429101E-2</c:v>
                </c:pt>
                <c:pt idx="8">
                  <c:v>7.3521428571427794E-2</c:v>
                </c:pt>
                <c:pt idx="9">
                  <c:v>8.2572559523809194E-2</c:v>
                </c:pt>
                <c:pt idx="10">
                  <c:v>8.4862260435809897E-2</c:v>
                </c:pt>
                <c:pt idx="11">
                  <c:v>0.12097142857142899</c:v>
                </c:pt>
                <c:pt idx="12">
                  <c:v>8.7735603715171306E-2</c:v>
                </c:pt>
                <c:pt idx="13">
                  <c:v>3.7626845637583603E-2</c:v>
                </c:pt>
                <c:pt idx="14">
                  <c:v>6.9349999999998899E-2</c:v>
                </c:pt>
                <c:pt idx="15">
                  <c:v>8.1016964285714699E-2</c:v>
                </c:pt>
                <c:pt idx="16">
                  <c:v>0.10821228775</c:v>
                </c:pt>
              </c:numCache>
            </c:numRef>
          </c:val>
        </c:ser>
        <c:dLbls>
          <c:showLegendKey val="0"/>
          <c:showVal val="0"/>
          <c:showCatName val="0"/>
          <c:showSerName val="0"/>
          <c:showPercent val="0"/>
          <c:showBubbleSize val="0"/>
        </c:dLbls>
        <c:gapWidth val="150"/>
        <c:overlap val="100"/>
        <c:axId val="227873152"/>
        <c:axId val="227874688"/>
      </c:barChart>
      <c:catAx>
        <c:axId val="227873152"/>
        <c:scaling>
          <c:orientation val="minMax"/>
        </c:scaling>
        <c:delete val="0"/>
        <c:axPos val="b"/>
        <c:numFmt formatCode="General" sourceLinked="1"/>
        <c:majorTickMark val="out"/>
        <c:minorTickMark val="none"/>
        <c:tickLblPos val="nextTo"/>
        <c:spPr>
          <a:ln/>
        </c:spPr>
        <c:txPr>
          <a:bodyPr rot="-2400000" vert="horz" anchor="ctr" anchorCtr="1"/>
          <a:lstStyle/>
          <a:p>
            <a:pPr>
              <a:defRPr sz="1600"/>
            </a:pPr>
            <a:endParaRPr lang="ja-JP"/>
          </a:p>
        </c:txPr>
        <c:crossAx val="227874688"/>
        <c:crosses val="autoZero"/>
        <c:auto val="1"/>
        <c:lblAlgn val="ctr"/>
        <c:lblOffset val="100"/>
        <c:tickLblSkip val="1"/>
        <c:noMultiLvlLbl val="0"/>
      </c:catAx>
      <c:valAx>
        <c:axId val="227874688"/>
        <c:scaling>
          <c:orientation val="minMax"/>
          <c:max val="2"/>
        </c:scaling>
        <c:delete val="0"/>
        <c:axPos val="l"/>
        <c:majorGridlines/>
        <c:numFmt formatCode="General" sourceLinked="0"/>
        <c:majorTickMark val="out"/>
        <c:minorTickMark val="in"/>
        <c:tickLblPos val="nextTo"/>
        <c:txPr>
          <a:bodyPr/>
          <a:lstStyle/>
          <a:p>
            <a:pPr>
              <a:defRPr sz="1800"/>
            </a:pPr>
            <a:endParaRPr lang="ja-JP"/>
          </a:p>
        </c:txPr>
        <c:crossAx val="227873152"/>
        <c:crosses val="autoZero"/>
        <c:crossBetween val="between"/>
        <c:majorUnit val="0.5"/>
        <c:minorUnit val="0.1"/>
      </c:valAx>
      <c:spPr>
        <a:noFill/>
        <a:ln>
          <a:solidFill>
            <a:schemeClr val="tx1"/>
          </a:solidFill>
        </a:ln>
      </c:spPr>
    </c:plotArea>
    <c:plotVisOnly val="1"/>
    <c:dispBlanksAs val="gap"/>
    <c:showDLblsOverMax val="0"/>
  </c:chart>
  <c:spPr>
    <a:ln>
      <a:noFill/>
    </a:ln>
  </c:spPr>
  <c:txPr>
    <a:bodyPr/>
    <a:lstStyle/>
    <a:p>
      <a:pPr>
        <a:defRPr sz="900"/>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0.02606</cdr:y>
    </cdr:from>
    <cdr:to>
      <cdr:x>0.14179</cdr:x>
      <cdr:y>0.10177</cdr:y>
    </cdr:to>
    <cdr:sp macro="" textlink="">
      <cdr:nvSpPr>
        <cdr:cNvPr id="2" name="テキスト ボックス 1"/>
        <cdr:cNvSpPr txBox="1"/>
      </cdr:nvSpPr>
      <cdr:spPr>
        <a:xfrm xmlns:a="http://schemas.openxmlformats.org/drawingml/2006/main">
          <a:off x="-186736" y="146133"/>
          <a:ext cx="790823" cy="424611"/>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en-US" altLang="ja-JP" sz="1600" dirty="0"/>
            <a:t>μ㏜/h</a:t>
          </a:r>
          <a:endParaRPr lang="ja-JP" altLang="en-US" sz="1600" dirty="0"/>
        </a:p>
      </cdr:txBody>
    </cdr:sp>
  </cdr:relSizeAnchor>
  <cdr:relSizeAnchor xmlns:cdr="http://schemas.openxmlformats.org/drawingml/2006/chartDrawing">
    <cdr:from>
      <cdr:x>0.88129</cdr:x>
      <cdr:y>0.40723</cdr:y>
    </cdr:from>
    <cdr:to>
      <cdr:x>0.97988</cdr:x>
      <cdr:y>0.47229</cdr:y>
    </cdr:to>
    <cdr:sp macro="" textlink="">
      <cdr:nvSpPr>
        <cdr:cNvPr id="5" name="テキスト ボックス 4"/>
        <cdr:cNvSpPr txBox="1"/>
      </cdr:nvSpPr>
      <cdr:spPr>
        <a:xfrm xmlns:a="http://schemas.openxmlformats.org/drawingml/2006/main">
          <a:off x="4635501" y="1788582"/>
          <a:ext cx="518583"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5E113-AAE8-4EF5-9801-BA26E6A4376B}" type="datetimeFigureOut">
              <a:rPr kumimoji="1" lang="ja-JP" altLang="en-US" smtClean="0"/>
              <a:t>2016/1/25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78177-ED82-4828-B97C-2F43C1454998}" type="slidenum">
              <a:rPr kumimoji="1" lang="ja-JP" altLang="en-US" smtClean="0"/>
              <a:t>‹#›</a:t>
            </a:fld>
            <a:endParaRPr kumimoji="1" lang="ja-JP" altLang="en-US"/>
          </a:p>
        </p:txBody>
      </p:sp>
    </p:spTree>
    <p:extLst>
      <p:ext uri="{BB962C8B-B14F-4D97-AF65-F5344CB8AC3E}">
        <p14:creationId xmlns:p14="http://schemas.microsoft.com/office/powerpoint/2010/main" val="2400011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1</a:t>
            </a:fld>
            <a:endParaRPr kumimoji="1" lang="ja-JP" altLang="en-US"/>
          </a:p>
        </p:txBody>
      </p:sp>
    </p:spTree>
    <p:extLst>
      <p:ext uri="{BB962C8B-B14F-4D97-AF65-F5344CB8AC3E}">
        <p14:creationId xmlns:p14="http://schemas.microsoft.com/office/powerpoint/2010/main" val="1055608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u="none"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13</a:t>
            </a:fld>
            <a:endParaRPr kumimoji="1" lang="ja-JP" altLang="en-US"/>
          </a:p>
        </p:txBody>
      </p:sp>
    </p:spTree>
    <p:extLst>
      <p:ext uri="{BB962C8B-B14F-4D97-AF65-F5344CB8AC3E}">
        <p14:creationId xmlns:p14="http://schemas.microsoft.com/office/powerpoint/2010/main" val="325508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u="none" dirty="0" smtClean="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14</a:t>
            </a:fld>
            <a:endParaRPr kumimoji="1" lang="ja-JP" altLang="en-US"/>
          </a:p>
        </p:txBody>
      </p:sp>
    </p:spTree>
    <p:extLst>
      <p:ext uri="{BB962C8B-B14F-4D97-AF65-F5344CB8AC3E}">
        <p14:creationId xmlns:p14="http://schemas.microsoft.com/office/powerpoint/2010/main" val="2059084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D272E99-A3DA-4E16-9E6D-A017604E271E}" type="slidenum">
              <a:rPr kumimoji="1" lang="ja-JP" altLang="en-US" smtClean="0"/>
              <a:t>16</a:t>
            </a:fld>
            <a:endParaRPr kumimoji="1" lang="ja-JP" altLang="en-US"/>
          </a:p>
        </p:txBody>
      </p:sp>
    </p:spTree>
    <p:extLst>
      <p:ext uri="{BB962C8B-B14F-4D97-AF65-F5344CB8AC3E}">
        <p14:creationId xmlns:p14="http://schemas.microsoft.com/office/powerpoint/2010/main" val="3933370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D272E99-A3DA-4E16-9E6D-A017604E271E}" type="slidenum">
              <a:rPr kumimoji="1" lang="ja-JP" altLang="en-US" smtClean="0"/>
              <a:t>17</a:t>
            </a:fld>
            <a:endParaRPr kumimoji="1" lang="ja-JP" altLang="en-US"/>
          </a:p>
        </p:txBody>
      </p:sp>
    </p:spTree>
    <p:extLst>
      <p:ext uri="{BB962C8B-B14F-4D97-AF65-F5344CB8AC3E}">
        <p14:creationId xmlns:p14="http://schemas.microsoft.com/office/powerpoint/2010/main" val="2541068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18</a:t>
            </a:fld>
            <a:endParaRPr kumimoji="1" lang="ja-JP" altLang="en-US"/>
          </a:p>
        </p:txBody>
      </p:sp>
    </p:spTree>
    <p:extLst>
      <p:ext uri="{BB962C8B-B14F-4D97-AF65-F5344CB8AC3E}">
        <p14:creationId xmlns:p14="http://schemas.microsoft.com/office/powerpoint/2010/main" val="1749344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19</a:t>
            </a:fld>
            <a:endParaRPr kumimoji="1" lang="ja-JP" altLang="en-US"/>
          </a:p>
        </p:txBody>
      </p:sp>
    </p:spTree>
    <p:extLst>
      <p:ext uri="{BB962C8B-B14F-4D97-AF65-F5344CB8AC3E}">
        <p14:creationId xmlns:p14="http://schemas.microsoft.com/office/powerpoint/2010/main" val="174934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20</a:t>
            </a:fld>
            <a:endParaRPr kumimoji="1" lang="ja-JP" altLang="en-US"/>
          </a:p>
        </p:txBody>
      </p:sp>
    </p:spTree>
    <p:extLst>
      <p:ext uri="{BB962C8B-B14F-4D97-AF65-F5344CB8AC3E}">
        <p14:creationId xmlns:p14="http://schemas.microsoft.com/office/powerpoint/2010/main" val="1049612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21</a:t>
            </a:fld>
            <a:endParaRPr kumimoji="1" lang="ja-JP" altLang="en-US"/>
          </a:p>
        </p:txBody>
      </p:sp>
    </p:spTree>
    <p:extLst>
      <p:ext uri="{BB962C8B-B14F-4D97-AF65-F5344CB8AC3E}">
        <p14:creationId xmlns:p14="http://schemas.microsoft.com/office/powerpoint/2010/main" val="2816795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25</a:t>
            </a:fld>
            <a:endParaRPr kumimoji="1" lang="ja-JP" altLang="en-US"/>
          </a:p>
        </p:txBody>
      </p:sp>
    </p:spTree>
    <p:extLst>
      <p:ext uri="{BB962C8B-B14F-4D97-AF65-F5344CB8AC3E}">
        <p14:creationId xmlns:p14="http://schemas.microsoft.com/office/powerpoint/2010/main" val="415911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26</a:t>
            </a:fld>
            <a:endParaRPr kumimoji="1" lang="ja-JP" altLang="en-US"/>
          </a:p>
        </p:txBody>
      </p:sp>
    </p:spTree>
    <p:extLst>
      <p:ext uri="{BB962C8B-B14F-4D97-AF65-F5344CB8AC3E}">
        <p14:creationId xmlns:p14="http://schemas.microsoft.com/office/powerpoint/2010/main" val="1362376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3</a:t>
            </a:fld>
            <a:endParaRPr kumimoji="1" lang="ja-JP" altLang="en-US"/>
          </a:p>
        </p:txBody>
      </p:sp>
    </p:spTree>
    <p:extLst>
      <p:ext uri="{BB962C8B-B14F-4D97-AF65-F5344CB8AC3E}">
        <p14:creationId xmlns:p14="http://schemas.microsoft.com/office/powerpoint/2010/main" val="2781872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27</a:t>
            </a:fld>
            <a:endParaRPr kumimoji="1" lang="ja-JP" altLang="en-US"/>
          </a:p>
        </p:txBody>
      </p:sp>
    </p:spTree>
    <p:extLst>
      <p:ext uri="{BB962C8B-B14F-4D97-AF65-F5344CB8AC3E}">
        <p14:creationId xmlns:p14="http://schemas.microsoft.com/office/powerpoint/2010/main" val="2008406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28</a:t>
            </a:fld>
            <a:endParaRPr kumimoji="1" lang="ja-JP" altLang="en-US"/>
          </a:p>
        </p:txBody>
      </p:sp>
    </p:spTree>
    <p:extLst>
      <p:ext uri="{BB962C8B-B14F-4D97-AF65-F5344CB8AC3E}">
        <p14:creationId xmlns:p14="http://schemas.microsoft.com/office/powerpoint/2010/main" val="3326121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30</a:t>
            </a:fld>
            <a:endParaRPr kumimoji="1" lang="ja-JP" altLang="en-US"/>
          </a:p>
        </p:txBody>
      </p:sp>
    </p:spTree>
    <p:extLst>
      <p:ext uri="{BB962C8B-B14F-4D97-AF65-F5344CB8AC3E}">
        <p14:creationId xmlns:p14="http://schemas.microsoft.com/office/powerpoint/2010/main" val="2744483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31</a:t>
            </a:fld>
            <a:endParaRPr kumimoji="1" lang="ja-JP" altLang="en-US"/>
          </a:p>
        </p:txBody>
      </p:sp>
    </p:spTree>
    <p:extLst>
      <p:ext uri="{BB962C8B-B14F-4D97-AF65-F5344CB8AC3E}">
        <p14:creationId xmlns:p14="http://schemas.microsoft.com/office/powerpoint/2010/main" val="118191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4</a:t>
            </a:fld>
            <a:endParaRPr kumimoji="1" lang="ja-JP" altLang="en-US"/>
          </a:p>
        </p:txBody>
      </p:sp>
    </p:spTree>
    <p:extLst>
      <p:ext uri="{BB962C8B-B14F-4D97-AF65-F5344CB8AC3E}">
        <p14:creationId xmlns:p14="http://schemas.microsoft.com/office/powerpoint/2010/main" val="2481717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5</a:t>
            </a:fld>
            <a:endParaRPr kumimoji="1" lang="ja-JP" altLang="en-US"/>
          </a:p>
        </p:txBody>
      </p:sp>
    </p:spTree>
    <p:extLst>
      <p:ext uri="{BB962C8B-B14F-4D97-AF65-F5344CB8AC3E}">
        <p14:creationId xmlns:p14="http://schemas.microsoft.com/office/powerpoint/2010/main" val="255233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6</a:t>
            </a:fld>
            <a:endParaRPr kumimoji="1" lang="ja-JP" altLang="en-US"/>
          </a:p>
        </p:txBody>
      </p:sp>
    </p:spTree>
    <p:extLst>
      <p:ext uri="{BB962C8B-B14F-4D97-AF65-F5344CB8AC3E}">
        <p14:creationId xmlns:p14="http://schemas.microsoft.com/office/powerpoint/2010/main" val="1707426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9</a:t>
            </a:fld>
            <a:endParaRPr kumimoji="1" lang="ja-JP" altLang="en-US"/>
          </a:p>
        </p:txBody>
      </p:sp>
    </p:spTree>
    <p:extLst>
      <p:ext uri="{BB962C8B-B14F-4D97-AF65-F5344CB8AC3E}">
        <p14:creationId xmlns:p14="http://schemas.microsoft.com/office/powerpoint/2010/main" val="309537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10</a:t>
            </a:fld>
            <a:endParaRPr kumimoji="1" lang="ja-JP" altLang="en-US"/>
          </a:p>
        </p:txBody>
      </p:sp>
    </p:spTree>
    <p:extLst>
      <p:ext uri="{BB962C8B-B14F-4D97-AF65-F5344CB8AC3E}">
        <p14:creationId xmlns:p14="http://schemas.microsoft.com/office/powerpoint/2010/main" val="8949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11</a:t>
            </a:fld>
            <a:endParaRPr kumimoji="1" lang="ja-JP" altLang="en-US"/>
          </a:p>
        </p:txBody>
      </p:sp>
    </p:spTree>
    <p:extLst>
      <p:ext uri="{BB962C8B-B14F-4D97-AF65-F5344CB8AC3E}">
        <p14:creationId xmlns:p14="http://schemas.microsoft.com/office/powerpoint/2010/main" val="221734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78177-ED82-4828-B97C-2F43C1454998}" type="slidenum">
              <a:rPr kumimoji="1" lang="ja-JP" altLang="en-US" smtClean="0"/>
              <a:t>12</a:t>
            </a:fld>
            <a:endParaRPr kumimoji="1" lang="ja-JP" altLang="en-US"/>
          </a:p>
        </p:txBody>
      </p:sp>
    </p:spTree>
    <p:extLst>
      <p:ext uri="{BB962C8B-B14F-4D97-AF65-F5344CB8AC3E}">
        <p14:creationId xmlns:p14="http://schemas.microsoft.com/office/powerpoint/2010/main" val="1900818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9D55EB3-ECB1-4EB6-88C9-EB0DCB894CCD}" type="datetimeFigureOut">
              <a:rPr kumimoji="1" lang="ja-JP" altLang="en-US" smtClean="0"/>
              <a:t>2016/1/25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255938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9D55EB3-ECB1-4EB6-88C9-EB0DCB894CCD}" type="datetimeFigureOut">
              <a:rPr kumimoji="1" lang="ja-JP" altLang="en-US" smtClean="0"/>
              <a:t>2016/1/25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89932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9D55EB3-ECB1-4EB6-88C9-EB0DCB894CCD}" type="datetimeFigureOut">
              <a:rPr kumimoji="1" lang="ja-JP" altLang="en-US" smtClean="0"/>
              <a:t>2016/1/25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137724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9D55EB3-ECB1-4EB6-88C9-EB0DCB894CCD}" type="datetimeFigureOut">
              <a:rPr kumimoji="1" lang="ja-JP" altLang="en-US" smtClean="0"/>
              <a:t>2016/1/25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39494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9D55EB3-ECB1-4EB6-88C9-EB0DCB894CCD}" type="datetimeFigureOut">
              <a:rPr kumimoji="1" lang="ja-JP" altLang="en-US" smtClean="0"/>
              <a:t>2016/1/25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1334631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9D55EB3-ECB1-4EB6-88C9-EB0DCB894CCD}" type="datetimeFigureOut">
              <a:rPr kumimoji="1" lang="ja-JP" altLang="en-US" smtClean="0"/>
              <a:t>2016/1/25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1980005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9D55EB3-ECB1-4EB6-88C9-EB0DCB894CCD}" type="datetimeFigureOut">
              <a:rPr kumimoji="1" lang="ja-JP" altLang="en-US" smtClean="0"/>
              <a:t>2016/1/25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3994169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9D55EB3-ECB1-4EB6-88C9-EB0DCB894CCD}" type="datetimeFigureOut">
              <a:rPr kumimoji="1" lang="ja-JP" altLang="en-US" smtClean="0"/>
              <a:t>2016/1/25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484055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D55EB3-ECB1-4EB6-88C9-EB0DCB894CCD}" type="datetimeFigureOut">
              <a:rPr kumimoji="1" lang="ja-JP" altLang="en-US" smtClean="0"/>
              <a:t>2016/1/25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202348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9D55EB3-ECB1-4EB6-88C9-EB0DCB894CCD}" type="datetimeFigureOut">
              <a:rPr kumimoji="1" lang="ja-JP" altLang="en-US" smtClean="0"/>
              <a:t>2016/1/25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141718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9D55EB3-ECB1-4EB6-88C9-EB0DCB894CCD}" type="datetimeFigureOut">
              <a:rPr kumimoji="1" lang="ja-JP" altLang="en-US" smtClean="0"/>
              <a:t>2016/1/25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3291528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55EB3-ECB1-4EB6-88C9-EB0DCB894CCD}" type="datetimeFigureOut">
              <a:rPr kumimoji="1" lang="ja-JP" altLang="en-US" smtClean="0"/>
              <a:t>2016/1/25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564FA-B5E8-4B1D-B356-4FF4CB8F45F8}" type="slidenum">
              <a:rPr kumimoji="1" lang="ja-JP" altLang="en-US" smtClean="0"/>
              <a:t>‹#›</a:t>
            </a:fld>
            <a:endParaRPr kumimoji="1" lang="ja-JP" altLang="en-US"/>
          </a:p>
        </p:txBody>
      </p:sp>
    </p:spTree>
    <p:extLst>
      <p:ext uri="{BB962C8B-B14F-4D97-AF65-F5344CB8AC3E}">
        <p14:creationId xmlns:p14="http://schemas.microsoft.com/office/powerpoint/2010/main" val="943445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60513" y="965915"/>
            <a:ext cx="9144000" cy="1428097"/>
          </a:xfrm>
        </p:spPr>
        <p:txBody>
          <a:bodyPr>
            <a:noAutofit/>
          </a:bodyPr>
          <a:lstStyle/>
          <a:p>
            <a:r>
              <a:rPr kumimoji="1" lang="en-US" altLang="ja-JP" sz="9600" u="sng" dirty="0" smtClean="0"/>
              <a:t>D-Shuttle</a:t>
            </a:r>
            <a:r>
              <a:rPr kumimoji="1" lang="ja-JP" altLang="en-US" sz="9600" u="sng" dirty="0" smtClean="0"/>
              <a:t> </a:t>
            </a:r>
            <a:r>
              <a:rPr kumimoji="1" lang="en-US" altLang="ja-JP" sz="9600" u="sng" dirty="0" smtClean="0"/>
              <a:t>Project</a:t>
            </a:r>
            <a:endParaRPr kumimoji="1" lang="ja-JP" altLang="en-US" sz="9600" u="sng" dirty="0"/>
          </a:p>
        </p:txBody>
      </p:sp>
      <p:sp>
        <p:nvSpPr>
          <p:cNvPr id="5" name="テキスト ボックス 4"/>
          <p:cNvSpPr txBox="1"/>
          <p:nvPr/>
        </p:nvSpPr>
        <p:spPr>
          <a:xfrm>
            <a:off x="3929910" y="4468440"/>
            <a:ext cx="7442135" cy="1200329"/>
          </a:xfrm>
          <a:prstGeom prst="rect">
            <a:avLst/>
          </a:prstGeom>
          <a:noFill/>
        </p:spPr>
        <p:txBody>
          <a:bodyPr wrap="square" rtlCol="0">
            <a:spAutoFit/>
          </a:bodyPr>
          <a:lstStyle/>
          <a:p>
            <a:r>
              <a:rPr lang="ja-JP" altLang="en-US" sz="2400" dirty="0"/>
              <a:t>福島</a:t>
            </a:r>
            <a:r>
              <a:rPr lang="ja-JP" altLang="en-US" sz="2400" dirty="0" smtClean="0"/>
              <a:t>県立福島高等学校スーパーサイエンス部</a:t>
            </a:r>
            <a:endParaRPr kumimoji="1" lang="en-US" altLang="ja-JP" sz="2400" dirty="0" smtClean="0"/>
          </a:p>
          <a:p>
            <a:r>
              <a:rPr lang="ja-JP" altLang="en-US" sz="2400" dirty="0"/>
              <a:t>　</a:t>
            </a:r>
            <a:r>
              <a:rPr lang="en-US" altLang="ja-JP" sz="2400" dirty="0" smtClean="0"/>
              <a:t>2</a:t>
            </a:r>
            <a:r>
              <a:rPr lang="ja-JP" altLang="en-US" sz="2400" dirty="0" smtClean="0"/>
              <a:t>年　安斎彩季　　齊藤美緑　　藤原祐哉</a:t>
            </a:r>
            <a:endParaRPr lang="en-US" altLang="ja-JP" sz="2400" dirty="0" smtClean="0"/>
          </a:p>
          <a:p>
            <a:r>
              <a:rPr lang="ja-JP" altLang="en-US" sz="2400" dirty="0"/>
              <a:t>　</a:t>
            </a:r>
            <a:r>
              <a:rPr lang="en-US" altLang="ja-JP" sz="2400" dirty="0" smtClean="0"/>
              <a:t>3</a:t>
            </a:r>
            <a:r>
              <a:rPr lang="ja-JP" altLang="en-US" sz="2400" dirty="0" smtClean="0"/>
              <a:t>年　小野寺悠　　鈴木諒　　　木谷美思　　鈴木幸太</a:t>
            </a:r>
            <a:endParaRPr lang="en-US" altLang="ja-JP" sz="2400" dirty="0" smtClean="0"/>
          </a:p>
        </p:txBody>
      </p:sp>
      <p:sp>
        <p:nvSpPr>
          <p:cNvPr id="6" name="テキスト ボックス 5"/>
          <p:cNvSpPr txBox="1"/>
          <p:nvPr/>
        </p:nvSpPr>
        <p:spPr>
          <a:xfrm>
            <a:off x="1560513" y="2394012"/>
            <a:ext cx="9478849" cy="646331"/>
          </a:xfrm>
          <a:prstGeom prst="rect">
            <a:avLst/>
          </a:prstGeom>
          <a:noFill/>
        </p:spPr>
        <p:txBody>
          <a:bodyPr wrap="square" rtlCol="0">
            <a:spAutoFit/>
          </a:bodyPr>
          <a:lstStyle/>
          <a:p>
            <a:r>
              <a:rPr lang="ja-JP" altLang="en-US" sz="3600" dirty="0" smtClean="0"/>
              <a:t>～福島県内</a:t>
            </a:r>
            <a:r>
              <a:rPr lang="ja-JP" altLang="en-US" sz="3600" dirty="0"/>
              <a:t>外</a:t>
            </a:r>
            <a:r>
              <a:rPr lang="ja-JP" altLang="en-US" sz="3600" dirty="0" smtClean="0"/>
              <a:t>における高校生個人線量調査～</a:t>
            </a:r>
            <a:endParaRPr kumimoji="1" lang="en-US" altLang="ja-JP" sz="3600" dirty="0" smtClean="0"/>
          </a:p>
        </p:txBody>
      </p:sp>
    </p:spTree>
    <p:extLst>
      <p:ext uri="{BB962C8B-B14F-4D97-AF65-F5344CB8AC3E}">
        <p14:creationId xmlns:p14="http://schemas.microsoft.com/office/powerpoint/2010/main" val="870586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5926" y="0"/>
            <a:ext cx="2870915" cy="1325563"/>
          </a:xfrm>
        </p:spPr>
        <p:txBody>
          <a:bodyPr>
            <a:normAutofit/>
          </a:bodyPr>
          <a:lstStyle/>
          <a:p>
            <a:r>
              <a:rPr lang="ja-JP" altLang="en-US" sz="3600" dirty="0"/>
              <a:t>データ</a:t>
            </a:r>
            <a:r>
              <a:rPr lang="ja-JP" altLang="en-US" sz="3600" dirty="0" smtClean="0"/>
              <a:t>の一例</a:t>
            </a:r>
            <a:endParaRPr kumimoji="1" lang="ja-JP" altLang="en-US" sz="3600" dirty="0"/>
          </a:p>
        </p:txBody>
      </p:sp>
      <p:sp>
        <p:nvSpPr>
          <p:cNvPr id="3" name="コンテンツ プレースホルダー 2"/>
          <p:cNvSpPr>
            <a:spLocks noGrp="1"/>
          </p:cNvSpPr>
          <p:nvPr>
            <p:ph idx="1"/>
          </p:nvPr>
        </p:nvSpPr>
        <p:spPr>
          <a:xfrm>
            <a:off x="1918953" y="1159098"/>
            <a:ext cx="7881870" cy="5357611"/>
          </a:xfrm>
        </p:spPr>
        <p:txBody>
          <a:bodyPr>
            <a:noAutofit/>
          </a:bodyPr>
          <a:lstStyle/>
          <a:p>
            <a:pPr marL="0" indent="0">
              <a:buNone/>
            </a:pPr>
            <a:r>
              <a:rPr lang="en-US" altLang="ja-JP" sz="3600" dirty="0" smtClean="0"/>
              <a:t>     </a:t>
            </a:r>
            <a:r>
              <a:rPr lang="ja-JP" altLang="en-US" sz="3600" dirty="0"/>
              <a:t>日付</a:t>
            </a:r>
            <a:r>
              <a:rPr lang="en-US" altLang="ja-JP" sz="3600" dirty="0"/>
              <a:t>	</a:t>
            </a:r>
            <a:r>
              <a:rPr lang="en-US" altLang="ja-JP" sz="3600" dirty="0" smtClean="0"/>
              <a:t>        </a:t>
            </a:r>
            <a:r>
              <a:rPr lang="ja-JP" altLang="en-US" sz="3600" dirty="0" smtClean="0"/>
              <a:t>線量率</a:t>
            </a:r>
            <a:r>
              <a:rPr lang="en-US" altLang="ja-JP" sz="3600" dirty="0" smtClean="0"/>
              <a:t>     </a:t>
            </a:r>
            <a:r>
              <a:rPr lang="ja-JP" altLang="en-US" sz="3600" dirty="0" smtClean="0"/>
              <a:t>滞在場所</a:t>
            </a:r>
            <a:endParaRPr lang="en-US" altLang="ja-JP" sz="2400" dirty="0"/>
          </a:p>
          <a:p>
            <a:pPr marL="0" indent="0">
              <a:buNone/>
            </a:pPr>
            <a:r>
              <a:rPr lang="en-US" altLang="ja-JP" sz="2400" dirty="0" smtClean="0"/>
              <a:t>2014/06/27 </a:t>
            </a:r>
            <a:r>
              <a:rPr lang="en-US" altLang="ja-JP" sz="2400" dirty="0"/>
              <a:t> 15	</a:t>
            </a:r>
            <a:r>
              <a:rPr lang="en-US" altLang="ja-JP" sz="2400" dirty="0" smtClean="0"/>
              <a:t>      0.12</a:t>
            </a:r>
            <a:r>
              <a:rPr lang="en-US" altLang="ja-JP" sz="2400" dirty="0"/>
              <a:t>	</a:t>
            </a:r>
            <a:r>
              <a:rPr lang="en-US" altLang="ja-JP" sz="2400" dirty="0" smtClean="0"/>
              <a:t>        </a:t>
            </a:r>
            <a:r>
              <a:rPr lang="ja-JP" altLang="en-US" sz="2400" dirty="0"/>
              <a:t>学校</a:t>
            </a:r>
            <a:r>
              <a:rPr lang="en-US" altLang="ja-JP" sz="2400" dirty="0"/>
              <a:t>	</a:t>
            </a:r>
          </a:p>
          <a:p>
            <a:pPr marL="0" indent="0">
              <a:buNone/>
            </a:pPr>
            <a:r>
              <a:rPr lang="en-US" altLang="ja-JP" sz="2400" dirty="0" smtClean="0"/>
              <a:t>2014/06/27 </a:t>
            </a:r>
            <a:r>
              <a:rPr lang="en-US" altLang="ja-JP" sz="2400" dirty="0"/>
              <a:t> </a:t>
            </a:r>
            <a:r>
              <a:rPr lang="en-US" altLang="ja-JP" sz="2400" dirty="0" smtClean="0"/>
              <a:t>16      </a:t>
            </a:r>
            <a:r>
              <a:rPr lang="en-US" altLang="ja-JP" sz="2400" dirty="0"/>
              <a:t> </a:t>
            </a:r>
            <a:r>
              <a:rPr lang="en-US" altLang="ja-JP" sz="2400" dirty="0" smtClean="0"/>
              <a:t>           0.07                     </a:t>
            </a:r>
            <a:r>
              <a:rPr lang="ja-JP" altLang="en-US" sz="2400" dirty="0" smtClean="0"/>
              <a:t>学校</a:t>
            </a:r>
            <a:r>
              <a:rPr lang="en-US" altLang="ja-JP" sz="2400" dirty="0"/>
              <a:t>	</a:t>
            </a:r>
          </a:p>
          <a:p>
            <a:pPr marL="0" indent="0">
              <a:buNone/>
            </a:pPr>
            <a:r>
              <a:rPr lang="en-US" altLang="ja-JP" sz="2400" dirty="0" smtClean="0"/>
              <a:t>2014/06/27 </a:t>
            </a:r>
            <a:r>
              <a:rPr lang="en-US" altLang="ja-JP" sz="2400" dirty="0"/>
              <a:t> 17	</a:t>
            </a:r>
            <a:r>
              <a:rPr lang="en-US" altLang="ja-JP" sz="2400" dirty="0" smtClean="0"/>
              <a:t>      0.10                     </a:t>
            </a:r>
            <a:r>
              <a:rPr lang="ja-JP" altLang="en-US" sz="2400" dirty="0" smtClean="0"/>
              <a:t>学校</a:t>
            </a:r>
            <a:r>
              <a:rPr lang="en-US" altLang="ja-JP" sz="2400" dirty="0"/>
              <a:t>	</a:t>
            </a:r>
          </a:p>
          <a:p>
            <a:pPr marL="0" indent="0">
              <a:buNone/>
            </a:pPr>
            <a:r>
              <a:rPr lang="en-US" altLang="ja-JP" sz="2400" dirty="0" smtClean="0"/>
              <a:t>2014/06/27  18</a:t>
            </a:r>
            <a:r>
              <a:rPr lang="en-US" altLang="ja-JP" sz="2400" dirty="0"/>
              <a:t>	</a:t>
            </a:r>
            <a:r>
              <a:rPr lang="en-US" altLang="ja-JP" sz="2400" dirty="0" smtClean="0"/>
              <a:t>      0.10                     </a:t>
            </a:r>
            <a:r>
              <a:rPr lang="ja-JP" altLang="en-US" sz="2400" dirty="0" smtClean="0"/>
              <a:t>学校</a:t>
            </a:r>
            <a:r>
              <a:rPr lang="en-US" altLang="ja-JP" sz="2400" dirty="0"/>
              <a:t>	</a:t>
            </a:r>
          </a:p>
          <a:p>
            <a:pPr marL="0" indent="0">
              <a:buNone/>
            </a:pPr>
            <a:r>
              <a:rPr lang="en-US" altLang="ja-JP" sz="2400" dirty="0" smtClean="0"/>
              <a:t>2014/06/27  19</a:t>
            </a:r>
            <a:r>
              <a:rPr lang="en-US" altLang="ja-JP" sz="2400" dirty="0"/>
              <a:t>	</a:t>
            </a:r>
            <a:r>
              <a:rPr lang="en-US" altLang="ja-JP" sz="2400" dirty="0" smtClean="0"/>
              <a:t>      0.14</a:t>
            </a:r>
            <a:r>
              <a:rPr lang="en-US" altLang="ja-JP" sz="2400" dirty="0"/>
              <a:t>	</a:t>
            </a:r>
            <a:r>
              <a:rPr lang="en-US" altLang="ja-JP" sz="2400" dirty="0" smtClean="0"/>
              <a:t>        </a:t>
            </a:r>
            <a:r>
              <a:rPr lang="ja-JP" altLang="en-US" sz="2400" dirty="0" smtClean="0"/>
              <a:t>学校</a:t>
            </a:r>
            <a:endParaRPr lang="en-US" altLang="ja-JP" sz="2400" dirty="0"/>
          </a:p>
          <a:p>
            <a:pPr marL="0" indent="0">
              <a:buNone/>
            </a:pPr>
            <a:r>
              <a:rPr lang="en-US" altLang="ja-JP" sz="2400" dirty="0" smtClean="0"/>
              <a:t>2014/06/27  20</a:t>
            </a:r>
            <a:r>
              <a:rPr lang="en-US" altLang="ja-JP" sz="2400" dirty="0"/>
              <a:t>	</a:t>
            </a:r>
            <a:r>
              <a:rPr lang="en-US" altLang="ja-JP" sz="2400" dirty="0" smtClean="0"/>
              <a:t>      0.04</a:t>
            </a:r>
            <a:r>
              <a:rPr lang="en-US" altLang="ja-JP" sz="2400" dirty="0"/>
              <a:t>	</a:t>
            </a:r>
            <a:r>
              <a:rPr lang="en-US" altLang="ja-JP" sz="2400" dirty="0" smtClean="0"/>
              <a:t>        </a:t>
            </a:r>
            <a:r>
              <a:rPr lang="ja-JP" altLang="en-US" sz="2400" dirty="0" smtClean="0"/>
              <a:t>自宅</a:t>
            </a:r>
            <a:endParaRPr lang="en-US" altLang="ja-JP" sz="2400" dirty="0"/>
          </a:p>
          <a:p>
            <a:pPr marL="0" indent="0">
              <a:buNone/>
            </a:pPr>
            <a:r>
              <a:rPr lang="en-US" altLang="ja-JP" sz="2400" dirty="0" smtClean="0"/>
              <a:t>2014/06/27  21                  0.06</a:t>
            </a:r>
            <a:r>
              <a:rPr lang="en-US" altLang="ja-JP" sz="2400" dirty="0"/>
              <a:t>	</a:t>
            </a:r>
            <a:r>
              <a:rPr lang="en-US" altLang="ja-JP" sz="2400" dirty="0" smtClean="0"/>
              <a:t>        </a:t>
            </a:r>
            <a:r>
              <a:rPr lang="ja-JP" altLang="en-US" sz="2400" dirty="0" smtClean="0"/>
              <a:t>自宅</a:t>
            </a:r>
            <a:r>
              <a:rPr lang="en-US" altLang="ja-JP" sz="2400" dirty="0"/>
              <a:t>	</a:t>
            </a:r>
          </a:p>
          <a:p>
            <a:pPr marL="0" indent="0">
              <a:buNone/>
            </a:pPr>
            <a:r>
              <a:rPr lang="en-US" altLang="ja-JP" sz="2400" dirty="0" smtClean="0"/>
              <a:t>2014/06/27  22                  0.12                     </a:t>
            </a:r>
            <a:r>
              <a:rPr lang="ja-JP" altLang="en-US" sz="2400" dirty="0" smtClean="0"/>
              <a:t>自宅</a:t>
            </a:r>
            <a:endParaRPr lang="en-US" altLang="ja-JP" sz="2400" dirty="0"/>
          </a:p>
          <a:p>
            <a:pPr marL="0" indent="0">
              <a:buNone/>
            </a:pPr>
            <a:r>
              <a:rPr lang="en-US" altLang="ja-JP" sz="2400" dirty="0" smtClean="0"/>
              <a:t>2014/06/27  23</a:t>
            </a:r>
            <a:r>
              <a:rPr lang="en-US" altLang="ja-JP" sz="2400" dirty="0"/>
              <a:t>	</a:t>
            </a:r>
            <a:r>
              <a:rPr lang="en-US" altLang="ja-JP" sz="2400" dirty="0" smtClean="0"/>
              <a:t>      0.13</a:t>
            </a:r>
            <a:r>
              <a:rPr lang="en-US" altLang="ja-JP" sz="2400" dirty="0"/>
              <a:t>	</a:t>
            </a:r>
            <a:r>
              <a:rPr lang="en-US" altLang="ja-JP" sz="2400" dirty="0" smtClean="0"/>
              <a:t>        </a:t>
            </a:r>
            <a:r>
              <a:rPr lang="ja-JP" altLang="en-US" sz="2400" dirty="0"/>
              <a:t>自宅</a:t>
            </a:r>
            <a:r>
              <a:rPr lang="en-US" altLang="ja-JP" sz="2400" dirty="0"/>
              <a:t>	</a:t>
            </a:r>
          </a:p>
          <a:p>
            <a:pPr marL="0" indent="0">
              <a:buNone/>
            </a:pPr>
            <a:r>
              <a:rPr lang="en-US" altLang="ja-JP" sz="2400" dirty="0" smtClean="0"/>
              <a:t>2014/06/28  00                  0.07</a:t>
            </a:r>
            <a:r>
              <a:rPr lang="en-US" altLang="ja-JP" sz="2400" dirty="0"/>
              <a:t>	</a:t>
            </a:r>
            <a:r>
              <a:rPr lang="en-US" altLang="ja-JP" sz="2400" dirty="0" smtClean="0"/>
              <a:t>        </a:t>
            </a:r>
            <a:r>
              <a:rPr lang="ja-JP" altLang="en-US" sz="2400" dirty="0" smtClean="0"/>
              <a:t>自宅</a:t>
            </a:r>
            <a:r>
              <a:rPr lang="en-US" altLang="ja-JP" sz="2400" dirty="0"/>
              <a:t>	</a:t>
            </a:r>
          </a:p>
          <a:p>
            <a:pPr marL="0" indent="0">
              <a:buNone/>
            </a:pPr>
            <a:endParaRPr kumimoji="1" lang="ja-JP" altLang="en-US" sz="2400" dirty="0"/>
          </a:p>
        </p:txBody>
      </p:sp>
    </p:spTree>
    <p:extLst>
      <p:ext uri="{BB962C8B-B14F-4D97-AF65-F5344CB8AC3E}">
        <p14:creationId xmlns:p14="http://schemas.microsoft.com/office/powerpoint/2010/main" val="3299906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315295" y="2861814"/>
            <a:ext cx="5410323" cy="1325563"/>
          </a:xfrm>
        </p:spPr>
        <p:txBody>
          <a:bodyPr>
            <a:normAutofit fontScale="90000"/>
          </a:bodyPr>
          <a:lstStyle/>
          <a:p>
            <a:r>
              <a:rPr lang="ja-JP" altLang="en-US" dirty="0" smtClean="0"/>
              <a:t>例）保育園児・小学生</a:t>
            </a:r>
            <a:r>
              <a:rPr lang="en-US" altLang="ja-JP" dirty="0" smtClean="0"/>
              <a:t/>
            </a:r>
            <a:br>
              <a:rPr lang="en-US" altLang="ja-JP" dirty="0" smtClean="0"/>
            </a:br>
            <a:r>
              <a:rPr lang="ja-JP" altLang="en-US" dirty="0" smtClean="0"/>
              <a:t>・母親</a:t>
            </a:r>
            <a:r>
              <a:rPr lang="ja-JP" altLang="en-US" dirty="0"/>
              <a:t>の</a:t>
            </a:r>
            <a:r>
              <a:rPr lang="ja-JP" altLang="en-US" dirty="0" smtClean="0"/>
              <a:t>データはどれ？</a:t>
            </a:r>
            <a:endParaRPr kumimoji="1" lang="ja-JP" altLang="en-US" dirty="0"/>
          </a:p>
        </p:txBody>
      </p:sp>
      <p:pic>
        <p:nvPicPr>
          <p:cNvPr id="2" name="図 1"/>
          <p:cNvPicPr>
            <a:picLocks noChangeAspect="1"/>
          </p:cNvPicPr>
          <p:nvPr/>
        </p:nvPicPr>
        <p:blipFill>
          <a:blip r:embed="rId3"/>
          <a:stretch>
            <a:fillRect/>
          </a:stretch>
        </p:blipFill>
        <p:spPr>
          <a:xfrm>
            <a:off x="5756419" y="241300"/>
            <a:ext cx="6070600" cy="6616700"/>
          </a:xfrm>
          <a:prstGeom prst="rect">
            <a:avLst/>
          </a:prstGeom>
        </p:spPr>
      </p:pic>
      <p:sp>
        <p:nvSpPr>
          <p:cNvPr id="11" name="タイトル 4"/>
          <p:cNvSpPr txBox="1">
            <a:spLocks/>
          </p:cNvSpPr>
          <p:nvPr/>
        </p:nvSpPr>
        <p:spPr>
          <a:xfrm>
            <a:off x="293016" y="321401"/>
            <a:ext cx="54103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smtClean="0"/>
              <a:t>D−Shuttle</a:t>
            </a:r>
            <a:r>
              <a:rPr lang="ja-JP" altLang="en-US" dirty="0" smtClean="0"/>
              <a:t>データから</a:t>
            </a:r>
            <a:endParaRPr lang="en-US" altLang="ja-JP" dirty="0" smtClean="0"/>
          </a:p>
          <a:p>
            <a:r>
              <a:rPr lang="ja-JP" altLang="en-US" dirty="0" smtClean="0"/>
              <a:t>何がわかる？</a:t>
            </a:r>
            <a:endParaRPr lang="ja-JP" altLang="en-US" dirty="0"/>
          </a:p>
        </p:txBody>
      </p:sp>
    </p:spTree>
    <p:extLst>
      <p:ext uri="{BB962C8B-B14F-4D97-AF65-F5344CB8AC3E}">
        <p14:creationId xmlns:p14="http://schemas.microsoft.com/office/powerpoint/2010/main" val="41596596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7692" y="209135"/>
            <a:ext cx="1812961" cy="1325563"/>
          </a:xfrm>
        </p:spPr>
        <p:txBody>
          <a:bodyPr/>
          <a:lstStyle/>
          <a:p>
            <a:r>
              <a:rPr lang="ja-JP" altLang="en-US" dirty="0" smtClean="0"/>
              <a:t>１番目</a:t>
            </a:r>
            <a:endParaRPr kumimoji="1" lang="ja-JP" altLang="en-US" dirty="0"/>
          </a:p>
        </p:txBody>
      </p:sp>
      <p:sp>
        <p:nvSpPr>
          <p:cNvPr id="7" name="右矢印 6"/>
          <p:cNvSpPr/>
          <p:nvPr/>
        </p:nvSpPr>
        <p:spPr>
          <a:xfrm>
            <a:off x="2762555" y="713098"/>
            <a:ext cx="1425835" cy="3119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4358229" y="209135"/>
            <a:ext cx="26372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保育園児</a:t>
            </a:r>
            <a:endParaRPr lang="ja-JP" altLang="en-US" dirty="0"/>
          </a:p>
        </p:txBody>
      </p:sp>
      <p:sp>
        <p:nvSpPr>
          <p:cNvPr id="5" name="テキスト ボックス 4"/>
          <p:cNvSpPr txBox="1"/>
          <p:nvPr/>
        </p:nvSpPr>
        <p:spPr>
          <a:xfrm>
            <a:off x="5224324" y="1417931"/>
            <a:ext cx="1771178" cy="461665"/>
          </a:xfrm>
          <a:prstGeom prst="rect">
            <a:avLst/>
          </a:prstGeom>
          <a:noFill/>
        </p:spPr>
        <p:txBody>
          <a:bodyPr wrap="square" rtlCol="0">
            <a:spAutoFit/>
          </a:bodyPr>
          <a:lstStyle/>
          <a:p>
            <a:r>
              <a:rPr kumimoji="1" lang="ja-JP" altLang="en-US" sz="2400" dirty="0" smtClean="0"/>
              <a:t>散歩の時間</a:t>
            </a:r>
            <a:endParaRPr kumimoji="1" lang="ja-JP" altLang="en-US" sz="2400" dirty="0"/>
          </a:p>
        </p:txBody>
      </p:sp>
      <p:sp>
        <p:nvSpPr>
          <p:cNvPr id="6" name="テキスト ボックス 5"/>
          <p:cNvSpPr txBox="1"/>
          <p:nvPr/>
        </p:nvSpPr>
        <p:spPr>
          <a:xfrm>
            <a:off x="7059473" y="1268534"/>
            <a:ext cx="2002751" cy="461665"/>
          </a:xfrm>
          <a:prstGeom prst="rect">
            <a:avLst/>
          </a:prstGeom>
          <a:noFill/>
        </p:spPr>
        <p:txBody>
          <a:bodyPr wrap="square" rtlCol="0">
            <a:spAutoFit/>
          </a:bodyPr>
          <a:lstStyle/>
          <a:p>
            <a:r>
              <a:rPr kumimoji="1" lang="ja-JP" altLang="en-US" sz="2400" dirty="0" smtClean="0"/>
              <a:t>園内での昼寝</a:t>
            </a:r>
            <a:endParaRPr kumimoji="1" lang="ja-JP" altLang="en-US" sz="2400" dirty="0"/>
          </a:p>
        </p:txBody>
      </p:sp>
      <p:sp>
        <p:nvSpPr>
          <p:cNvPr id="9" name="テキスト ボックス 8"/>
          <p:cNvSpPr txBox="1"/>
          <p:nvPr/>
        </p:nvSpPr>
        <p:spPr>
          <a:xfrm>
            <a:off x="9989258" y="1360978"/>
            <a:ext cx="2007219" cy="461665"/>
          </a:xfrm>
          <a:prstGeom prst="rect">
            <a:avLst/>
          </a:prstGeom>
          <a:noFill/>
        </p:spPr>
        <p:txBody>
          <a:bodyPr wrap="square" rtlCol="0">
            <a:spAutoFit/>
          </a:bodyPr>
          <a:lstStyle/>
          <a:p>
            <a:r>
              <a:rPr kumimoji="1" lang="ja-JP" altLang="en-US" sz="2400" dirty="0" smtClean="0"/>
              <a:t>入浴</a:t>
            </a:r>
            <a:endParaRPr kumimoji="1" lang="ja-JP" altLang="en-US" sz="2400" dirty="0"/>
          </a:p>
        </p:txBody>
      </p:sp>
      <p:pic>
        <p:nvPicPr>
          <p:cNvPr id="13" name="図 12"/>
          <p:cNvPicPr>
            <a:picLocks noChangeAspect="1"/>
          </p:cNvPicPr>
          <p:nvPr/>
        </p:nvPicPr>
        <p:blipFill>
          <a:blip r:embed="rId3"/>
          <a:stretch>
            <a:fillRect/>
          </a:stretch>
        </p:blipFill>
        <p:spPr>
          <a:xfrm>
            <a:off x="460221" y="1987105"/>
            <a:ext cx="11094518" cy="4036516"/>
          </a:xfrm>
          <a:prstGeom prst="rect">
            <a:avLst/>
          </a:prstGeom>
        </p:spPr>
      </p:pic>
      <p:cxnSp>
        <p:nvCxnSpPr>
          <p:cNvPr id="14" name="直線コネクタ 13"/>
          <p:cNvCxnSpPr/>
          <p:nvPr/>
        </p:nvCxnSpPr>
        <p:spPr>
          <a:xfrm>
            <a:off x="1966823" y="3260786"/>
            <a:ext cx="958791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flipH="1">
            <a:off x="7781670" y="1730310"/>
            <a:ext cx="1881" cy="17800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直線矢印コネクタ 18"/>
          <p:cNvCxnSpPr/>
          <p:nvPr/>
        </p:nvCxnSpPr>
        <p:spPr>
          <a:xfrm>
            <a:off x="10340898" y="1753446"/>
            <a:ext cx="7583" cy="17205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直線矢印コネクタ 19"/>
          <p:cNvCxnSpPr/>
          <p:nvPr/>
        </p:nvCxnSpPr>
        <p:spPr>
          <a:xfrm>
            <a:off x="6014553" y="1806387"/>
            <a:ext cx="330" cy="7410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2295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5" grpId="0"/>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25066" y="209135"/>
            <a:ext cx="1902076" cy="1325563"/>
          </a:xfrm>
        </p:spPr>
        <p:txBody>
          <a:bodyPr/>
          <a:lstStyle/>
          <a:p>
            <a:r>
              <a:rPr kumimoji="1" lang="ja-JP" altLang="en-US" dirty="0" smtClean="0"/>
              <a:t>小学生</a:t>
            </a:r>
            <a:endParaRPr kumimoji="1" lang="ja-JP" altLang="en-US" dirty="0"/>
          </a:p>
        </p:txBody>
      </p:sp>
      <p:sp>
        <p:nvSpPr>
          <p:cNvPr id="7" name="タイトル 1"/>
          <p:cNvSpPr txBox="1">
            <a:spLocks/>
          </p:cNvSpPr>
          <p:nvPr/>
        </p:nvSpPr>
        <p:spPr>
          <a:xfrm>
            <a:off x="637692" y="209135"/>
            <a:ext cx="18129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２番目</a:t>
            </a:r>
            <a:endParaRPr lang="ja-JP" altLang="en-US" dirty="0"/>
          </a:p>
        </p:txBody>
      </p:sp>
      <p:sp>
        <p:nvSpPr>
          <p:cNvPr id="8" name="右矢印 7"/>
          <p:cNvSpPr/>
          <p:nvPr/>
        </p:nvSpPr>
        <p:spPr>
          <a:xfrm>
            <a:off x="2762555" y="713098"/>
            <a:ext cx="1425835" cy="3119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9958039" y="1424180"/>
            <a:ext cx="1516566" cy="461665"/>
          </a:xfrm>
          <a:prstGeom prst="rect">
            <a:avLst/>
          </a:prstGeom>
          <a:noFill/>
        </p:spPr>
        <p:txBody>
          <a:bodyPr wrap="square" rtlCol="0">
            <a:spAutoFit/>
          </a:bodyPr>
          <a:lstStyle/>
          <a:p>
            <a:r>
              <a:rPr kumimoji="1" lang="ja-JP" altLang="en-US" sz="2400" dirty="0" smtClean="0"/>
              <a:t>入浴</a:t>
            </a:r>
            <a:endParaRPr kumimoji="1" lang="ja-JP" altLang="en-US" sz="2400" dirty="0"/>
          </a:p>
        </p:txBody>
      </p:sp>
      <p:sp>
        <p:nvSpPr>
          <p:cNvPr id="5" name="テキスト ボックス 4"/>
          <p:cNvSpPr txBox="1"/>
          <p:nvPr/>
        </p:nvSpPr>
        <p:spPr>
          <a:xfrm>
            <a:off x="6148666" y="1470783"/>
            <a:ext cx="1405053" cy="461665"/>
          </a:xfrm>
          <a:prstGeom prst="rect">
            <a:avLst/>
          </a:prstGeom>
          <a:noFill/>
        </p:spPr>
        <p:txBody>
          <a:bodyPr wrap="square" rtlCol="0">
            <a:spAutoFit/>
          </a:bodyPr>
          <a:lstStyle/>
          <a:p>
            <a:r>
              <a:rPr kumimoji="1" lang="ja-JP" altLang="en-US" sz="2400" dirty="0" smtClean="0"/>
              <a:t>小学校内</a:t>
            </a:r>
            <a:endParaRPr kumimoji="1" lang="ja-JP" altLang="en-US" sz="2400" dirty="0"/>
          </a:p>
        </p:txBody>
      </p:sp>
      <p:sp>
        <p:nvSpPr>
          <p:cNvPr id="6" name="テキスト ボックス 5"/>
          <p:cNvSpPr txBox="1"/>
          <p:nvPr/>
        </p:nvSpPr>
        <p:spPr>
          <a:xfrm>
            <a:off x="8156140" y="1183834"/>
            <a:ext cx="2386361" cy="461665"/>
          </a:xfrm>
          <a:prstGeom prst="rect">
            <a:avLst/>
          </a:prstGeom>
          <a:noFill/>
        </p:spPr>
        <p:txBody>
          <a:bodyPr wrap="square" rtlCol="0">
            <a:spAutoFit/>
          </a:bodyPr>
          <a:lstStyle/>
          <a:p>
            <a:r>
              <a:rPr kumimoji="1" lang="ja-JP" altLang="en-US" sz="2400" dirty="0" smtClean="0"/>
              <a:t>下校、遊び</a:t>
            </a:r>
            <a:endParaRPr kumimoji="1" lang="ja-JP" altLang="en-US" sz="2400" dirty="0"/>
          </a:p>
        </p:txBody>
      </p:sp>
      <p:sp>
        <p:nvSpPr>
          <p:cNvPr id="9" name="テキスト ボックス 8"/>
          <p:cNvSpPr txBox="1"/>
          <p:nvPr/>
        </p:nvSpPr>
        <p:spPr>
          <a:xfrm>
            <a:off x="4598314" y="1427561"/>
            <a:ext cx="2313290" cy="461665"/>
          </a:xfrm>
          <a:prstGeom prst="rect">
            <a:avLst/>
          </a:prstGeom>
          <a:noFill/>
        </p:spPr>
        <p:txBody>
          <a:bodyPr wrap="square" rtlCol="0">
            <a:spAutoFit/>
          </a:bodyPr>
          <a:lstStyle/>
          <a:p>
            <a:r>
              <a:rPr lang="ja-JP" altLang="en-US" sz="2400" dirty="0"/>
              <a:t>登校</a:t>
            </a:r>
            <a:endParaRPr kumimoji="1" lang="ja-JP" altLang="en-US" sz="2400" dirty="0"/>
          </a:p>
        </p:txBody>
      </p:sp>
      <p:pic>
        <p:nvPicPr>
          <p:cNvPr id="14" name="図 13"/>
          <p:cNvPicPr>
            <a:picLocks noChangeAspect="1"/>
          </p:cNvPicPr>
          <p:nvPr/>
        </p:nvPicPr>
        <p:blipFill>
          <a:blip r:embed="rId3"/>
          <a:stretch>
            <a:fillRect/>
          </a:stretch>
        </p:blipFill>
        <p:spPr>
          <a:xfrm>
            <a:off x="613812" y="2121189"/>
            <a:ext cx="11069705" cy="4074593"/>
          </a:xfrm>
          <a:prstGeom prst="rect">
            <a:avLst/>
          </a:prstGeom>
        </p:spPr>
      </p:pic>
      <p:cxnSp>
        <p:nvCxnSpPr>
          <p:cNvPr id="16" name="直線コネクタ 15"/>
          <p:cNvCxnSpPr/>
          <p:nvPr/>
        </p:nvCxnSpPr>
        <p:spPr>
          <a:xfrm>
            <a:off x="2085014" y="3135568"/>
            <a:ext cx="958791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flipH="1">
            <a:off x="10370998" y="1877462"/>
            <a:ext cx="11152" cy="175339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直線矢印コネクタ 11"/>
          <p:cNvCxnSpPr/>
          <p:nvPr/>
        </p:nvCxnSpPr>
        <p:spPr>
          <a:xfrm>
            <a:off x="5034720" y="1885845"/>
            <a:ext cx="14837" cy="7199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直線矢印コネクタ 14"/>
          <p:cNvCxnSpPr/>
          <p:nvPr/>
        </p:nvCxnSpPr>
        <p:spPr>
          <a:xfrm>
            <a:off x="9029669" y="1650960"/>
            <a:ext cx="13927" cy="6492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直線矢印コネクタ 21"/>
          <p:cNvCxnSpPr/>
          <p:nvPr/>
        </p:nvCxnSpPr>
        <p:spPr>
          <a:xfrm>
            <a:off x="6903736" y="1922824"/>
            <a:ext cx="330" cy="11773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5735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4" grpId="0"/>
      <p:bldP spid="5" grpId="0"/>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25066" y="209135"/>
            <a:ext cx="1902076" cy="1325563"/>
          </a:xfrm>
        </p:spPr>
        <p:txBody>
          <a:bodyPr/>
          <a:lstStyle/>
          <a:p>
            <a:r>
              <a:rPr kumimoji="1" lang="ja-JP" altLang="en-US" dirty="0" smtClean="0"/>
              <a:t>母親</a:t>
            </a:r>
            <a:endParaRPr kumimoji="1" lang="ja-JP" altLang="en-US" dirty="0"/>
          </a:p>
        </p:txBody>
      </p:sp>
      <p:sp>
        <p:nvSpPr>
          <p:cNvPr id="7" name="タイトル 1"/>
          <p:cNvSpPr txBox="1">
            <a:spLocks/>
          </p:cNvSpPr>
          <p:nvPr/>
        </p:nvSpPr>
        <p:spPr>
          <a:xfrm>
            <a:off x="637692" y="209135"/>
            <a:ext cx="18129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３番目</a:t>
            </a:r>
            <a:endParaRPr lang="ja-JP" altLang="en-US" dirty="0"/>
          </a:p>
        </p:txBody>
      </p:sp>
      <p:sp>
        <p:nvSpPr>
          <p:cNvPr id="8" name="右矢印 7"/>
          <p:cNvSpPr/>
          <p:nvPr/>
        </p:nvSpPr>
        <p:spPr>
          <a:xfrm>
            <a:off x="2762555" y="713098"/>
            <a:ext cx="1425835" cy="3119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327142" y="1355706"/>
            <a:ext cx="2366674" cy="461665"/>
          </a:xfrm>
          <a:prstGeom prst="rect">
            <a:avLst/>
          </a:prstGeom>
          <a:noFill/>
        </p:spPr>
        <p:txBody>
          <a:bodyPr wrap="square" rtlCol="0">
            <a:spAutoFit/>
          </a:bodyPr>
          <a:lstStyle/>
          <a:p>
            <a:r>
              <a:rPr kumimoji="1" lang="ja-JP" altLang="en-US" sz="2400" dirty="0" smtClean="0"/>
              <a:t>食後の歯磨き</a:t>
            </a:r>
            <a:endParaRPr kumimoji="1" lang="ja-JP" altLang="en-US" sz="2400" dirty="0"/>
          </a:p>
        </p:txBody>
      </p:sp>
      <p:pic>
        <p:nvPicPr>
          <p:cNvPr id="10" name="図 9"/>
          <p:cNvPicPr>
            <a:picLocks noChangeAspect="1"/>
          </p:cNvPicPr>
          <p:nvPr/>
        </p:nvPicPr>
        <p:blipFill>
          <a:blip r:embed="rId3"/>
          <a:stretch>
            <a:fillRect/>
          </a:stretch>
        </p:blipFill>
        <p:spPr>
          <a:xfrm>
            <a:off x="622552" y="2171650"/>
            <a:ext cx="11035705" cy="4100315"/>
          </a:xfrm>
          <a:prstGeom prst="rect">
            <a:avLst/>
          </a:prstGeom>
        </p:spPr>
      </p:pic>
      <p:cxnSp>
        <p:nvCxnSpPr>
          <p:cNvPr id="11" name="直線コネクタ 10"/>
          <p:cNvCxnSpPr/>
          <p:nvPr/>
        </p:nvCxnSpPr>
        <p:spPr>
          <a:xfrm>
            <a:off x="2070341" y="3312545"/>
            <a:ext cx="958791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a:off x="7300210" y="2037670"/>
            <a:ext cx="7526" cy="17514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6808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a:t>
            </a:r>
            <a:r>
              <a:rPr lang="en-US" altLang="ja-JP" dirty="0" smtClean="0"/>
              <a:t>−Shuttle</a:t>
            </a:r>
            <a:r>
              <a:rPr lang="ja-JP" altLang="en-US" dirty="0" smtClean="0"/>
              <a:t>のデータからわかること</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3600" dirty="0" smtClean="0"/>
              <a:t>時刻ごとの線量を知ることができる。</a:t>
            </a:r>
            <a:endParaRPr lang="en-US" altLang="ja-JP" sz="3600" dirty="0" smtClean="0"/>
          </a:p>
          <a:p>
            <a:endParaRPr kumimoji="1" lang="en-US" altLang="ja-JP" sz="3600" dirty="0"/>
          </a:p>
          <a:p>
            <a:r>
              <a:rPr lang="ja-JP" altLang="en-US" sz="3600" dirty="0" smtClean="0"/>
              <a:t>生活記録と見比べることで、生活場所ごとの線量を把握できる。</a:t>
            </a:r>
            <a:endParaRPr lang="en-US" altLang="ja-JP" sz="3600" dirty="0" smtClean="0"/>
          </a:p>
          <a:p>
            <a:endParaRPr kumimoji="1" lang="en-US" altLang="ja-JP" sz="3600" dirty="0"/>
          </a:p>
          <a:p>
            <a:r>
              <a:rPr lang="ja-JP" altLang="en-US" sz="3600" dirty="0" smtClean="0"/>
              <a:t>自分の線量管理を、自分で行える。</a:t>
            </a:r>
            <a:endParaRPr kumimoji="1" lang="en-US" altLang="ja-JP" sz="3600" dirty="0" smtClean="0"/>
          </a:p>
        </p:txBody>
      </p:sp>
    </p:spTree>
    <p:extLst>
      <p:ext uri="{BB962C8B-B14F-4D97-AF65-F5344CB8AC3E}">
        <p14:creationId xmlns:p14="http://schemas.microsoft.com/office/powerpoint/2010/main" val="1888110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58779" y="1050667"/>
            <a:ext cx="11502191" cy="553998"/>
          </a:xfrm>
          <a:prstGeom prst="rect">
            <a:avLst/>
          </a:prstGeom>
          <a:noFill/>
        </p:spPr>
        <p:txBody>
          <a:bodyPr wrap="square" rtlCol="0">
            <a:spAutoFit/>
          </a:bodyPr>
          <a:lstStyle/>
          <a:p>
            <a:r>
              <a:rPr lang="en-US" altLang="ja-JP" sz="3000" dirty="0"/>
              <a:t>ⅰ Comparisons of dose rate among schools</a:t>
            </a:r>
            <a:endParaRPr lang="ja-JP" altLang="en-US" sz="3000" dirty="0"/>
          </a:p>
        </p:txBody>
      </p:sp>
      <p:sp>
        <p:nvSpPr>
          <p:cNvPr id="2" name="正方形/長方形 1"/>
          <p:cNvSpPr/>
          <p:nvPr/>
        </p:nvSpPr>
        <p:spPr>
          <a:xfrm>
            <a:off x="603015" y="2217011"/>
            <a:ext cx="11125199" cy="1623823"/>
          </a:xfrm>
          <a:prstGeom prst="rect">
            <a:avLst/>
          </a:prstGeom>
          <a:solidFill>
            <a:schemeClr val="accent1">
              <a:alpha val="1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正方形/長方形 5"/>
          <p:cNvSpPr/>
          <p:nvPr/>
        </p:nvSpPr>
        <p:spPr>
          <a:xfrm>
            <a:off x="603015" y="3840834"/>
            <a:ext cx="11125199" cy="1628197"/>
          </a:xfrm>
          <a:prstGeom prst="rect">
            <a:avLst/>
          </a:prstGeom>
          <a:solidFill>
            <a:schemeClr val="accent4">
              <a:alpha val="1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7" name="図 6"/>
          <p:cNvPicPr>
            <a:picLocks noChangeAspect="1"/>
          </p:cNvPicPr>
          <p:nvPr/>
        </p:nvPicPr>
        <p:blipFill>
          <a:blip r:embed="rId3"/>
          <a:stretch>
            <a:fillRect/>
          </a:stretch>
        </p:blipFill>
        <p:spPr>
          <a:xfrm>
            <a:off x="603015" y="1924706"/>
            <a:ext cx="11120384" cy="3544325"/>
          </a:xfrm>
          <a:prstGeom prst="rect">
            <a:avLst/>
          </a:prstGeom>
        </p:spPr>
      </p:pic>
      <p:sp>
        <p:nvSpPr>
          <p:cNvPr id="9" name="テキスト ボックス 8"/>
          <p:cNvSpPr txBox="1"/>
          <p:nvPr/>
        </p:nvSpPr>
        <p:spPr>
          <a:xfrm>
            <a:off x="7529353" y="5723748"/>
            <a:ext cx="3912644" cy="461665"/>
          </a:xfrm>
          <a:prstGeom prst="rect">
            <a:avLst/>
          </a:prstGeom>
          <a:noFill/>
        </p:spPr>
        <p:txBody>
          <a:bodyPr wrap="square" rtlCol="0">
            <a:spAutoFit/>
          </a:bodyPr>
          <a:lstStyle/>
          <a:p>
            <a:r>
              <a:rPr lang="en-US" altLang="ja-JP" sz="2400" dirty="0" smtClean="0"/>
              <a:t>Outside of prefecture</a:t>
            </a:r>
            <a:endParaRPr kumimoji="1" lang="ja-JP" altLang="en-US" sz="2400" dirty="0"/>
          </a:p>
        </p:txBody>
      </p:sp>
      <p:sp>
        <p:nvSpPr>
          <p:cNvPr id="10" name="テキスト ボックス 9"/>
          <p:cNvSpPr txBox="1"/>
          <p:nvPr/>
        </p:nvSpPr>
        <p:spPr>
          <a:xfrm>
            <a:off x="7609716" y="6200117"/>
            <a:ext cx="3832280" cy="461665"/>
          </a:xfrm>
          <a:prstGeom prst="rect">
            <a:avLst/>
          </a:prstGeom>
          <a:noFill/>
        </p:spPr>
        <p:txBody>
          <a:bodyPr wrap="square" rtlCol="0">
            <a:spAutoFit/>
          </a:bodyPr>
          <a:lstStyle/>
          <a:p>
            <a:r>
              <a:rPr kumimoji="1" lang="en-US" altLang="ja-JP" sz="2400" dirty="0" smtClean="0"/>
              <a:t>Inside of prefectur</a:t>
            </a:r>
            <a:r>
              <a:rPr lang="en-US" altLang="ja-JP" sz="2400" dirty="0"/>
              <a:t>e</a:t>
            </a:r>
            <a:endParaRPr kumimoji="1" lang="ja-JP" altLang="en-US" sz="2400" dirty="0"/>
          </a:p>
        </p:txBody>
      </p:sp>
      <p:sp>
        <p:nvSpPr>
          <p:cNvPr id="11" name="正方形/長方形 10"/>
          <p:cNvSpPr/>
          <p:nvPr/>
        </p:nvSpPr>
        <p:spPr>
          <a:xfrm>
            <a:off x="6895971" y="5741726"/>
            <a:ext cx="624000" cy="360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905352" y="6301781"/>
            <a:ext cx="624000" cy="3600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04322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7577956" y="4844923"/>
            <a:ext cx="5368776" cy="646331"/>
          </a:xfrm>
          <a:prstGeom prst="rect">
            <a:avLst/>
          </a:prstGeom>
          <a:noFill/>
        </p:spPr>
        <p:txBody>
          <a:bodyPr wrap="square" rtlCol="0">
            <a:spAutoFit/>
          </a:bodyPr>
          <a:lstStyle/>
          <a:p>
            <a:r>
              <a:rPr lang="en-US" altLang="ja-JP" sz="3600" b="1" i="1" dirty="0" smtClean="0"/>
              <a:t>Nearly equal</a:t>
            </a:r>
            <a:endParaRPr lang="ja-JP" altLang="en-US" sz="3600" b="1" i="1" dirty="0"/>
          </a:p>
        </p:txBody>
      </p:sp>
      <p:sp>
        <p:nvSpPr>
          <p:cNvPr id="2" name="テキスト ボックス 1"/>
          <p:cNvSpPr txBox="1"/>
          <p:nvPr/>
        </p:nvSpPr>
        <p:spPr>
          <a:xfrm>
            <a:off x="586007" y="286307"/>
            <a:ext cx="4365060" cy="646331"/>
          </a:xfrm>
          <a:prstGeom prst="rect">
            <a:avLst/>
          </a:prstGeom>
          <a:noFill/>
        </p:spPr>
        <p:txBody>
          <a:bodyPr wrap="square" rtlCol="0">
            <a:spAutoFit/>
          </a:bodyPr>
          <a:lstStyle/>
          <a:p>
            <a:r>
              <a:rPr lang="ja-JP" altLang="en-US" sz="3600" dirty="0" smtClean="0"/>
              <a:t>線量率平均値比較</a:t>
            </a:r>
            <a:endParaRPr lang="ja-JP" altLang="en-US" sz="3600" dirty="0"/>
          </a:p>
        </p:txBody>
      </p:sp>
      <p:grpSp>
        <p:nvGrpSpPr>
          <p:cNvPr id="3" name="グループ化 2"/>
          <p:cNvGrpSpPr/>
          <p:nvPr/>
        </p:nvGrpSpPr>
        <p:grpSpPr>
          <a:xfrm>
            <a:off x="5906813" y="6373412"/>
            <a:ext cx="2795751" cy="338554"/>
            <a:chOff x="4020207" y="6215757"/>
            <a:chExt cx="2096813" cy="338554"/>
          </a:xfrm>
        </p:grpSpPr>
        <p:cxnSp>
          <p:nvCxnSpPr>
            <p:cNvPr id="4" name="直線コネクタ 3"/>
            <p:cNvCxnSpPr/>
            <p:nvPr/>
          </p:nvCxnSpPr>
          <p:spPr>
            <a:xfrm>
              <a:off x="4020207" y="6385034"/>
              <a:ext cx="4099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430110" y="6215757"/>
              <a:ext cx="1686910" cy="338554"/>
            </a:xfrm>
            <a:prstGeom prst="rect">
              <a:avLst/>
            </a:prstGeom>
            <a:noFill/>
          </p:spPr>
          <p:txBody>
            <a:bodyPr wrap="square" rtlCol="0">
              <a:spAutoFit/>
            </a:bodyPr>
            <a:lstStyle/>
            <a:p>
              <a:r>
                <a:rPr lang="en-US" altLang="ja-JP" sz="1600" dirty="0"/>
                <a:t>r</a:t>
              </a:r>
              <a:r>
                <a:rPr kumimoji="1" lang="en-US" altLang="ja-JP" sz="1600" dirty="0" smtClean="0"/>
                <a:t>ange of ±σ</a:t>
              </a:r>
              <a:endParaRPr kumimoji="1" lang="ja-JP" altLang="en-US" sz="1600" dirty="0"/>
            </a:p>
          </p:txBody>
        </p:sp>
      </p:grpSp>
      <p:graphicFrame>
        <p:nvGraphicFramePr>
          <p:cNvPr id="9" name="グラフ 8"/>
          <p:cNvGraphicFramePr>
            <a:graphicFrameLocks/>
          </p:cNvGraphicFramePr>
          <p:nvPr>
            <p:extLst>
              <p:ext uri="{D42A27DB-BD31-4B8C-83A1-F6EECF244321}">
                <p14:modId xmlns:p14="http://schemas.microsoft.com/office/powerpoint/2010/main" val="26505877"/>
              </p:ext>
            </p:extLst>
          </p:nvPr>
        </p:nvGraphicFramePr>
        <p:xfrm>
          <a:off x="248982" y="977122"/>
          <a:ext cx="7436559" cy="5608380"/>
        </p:xfrm>
        <a:graphic>
          <a:graphicData uri="http://schemas.openxmlformats.org/drawingml/2006/chart">
            <c:chart xmlns:c="http://schemas.openxmlformats.org/drawingml/2006/chart" xmlns:r="http://schemas.openxmlformats.org/officeDocument/2006/relationships" r:id="rId3"/>
          </a:graphicData>
        </a:graphic>
      </p:graphicFrame>
      <p:sp>
        <p:nvSpPr>
          <p:cNvPr id="7" name="正方形/長方形 6"/>
          <p:cNvSpPr/>
          <p:nvPr/>
        </p:nvSpPr>
        <p:spPr>
          <a:xfrm>
            <a:off x="1488105" y="5139647"/>
            <a:ext cx="248807" cy="101059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922206" y="5139648"/>
            <a:ext cx="262047" cy="70321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362927" y="5139648"/>
            <a:ext cx="245227" cy="64122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780668" y="5139648"/>
            <a:ext cx="277665" cy="1233764"/>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245914" y="5139648"/>
            <a:ext cx="239780" cy="50173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053885" y="5139648"/>
            <a:ext cx="241327" cy="59440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701541" y="5139648"/>
            <a:ext cx="245361" cy="556302"/>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112689" y="5139648"/>
            <a:ext cx="245361" cy="64122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566296" y="5139648"/>
            <a:ext cx="245361" cy="823002"/>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993777" y="5139648"/>
            <a:ext cx="245361" cy="823002"/>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431053" y="5139648"/>
            <a:ext cx="245361" cy="1108752"/>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5879614" y="5139648"/>
            <a:ext cx="245361" cy="823002"/>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6453349" y="1651125"/>
            <a:ext cx="5786563" cy="2246769"/>
            <a:chOff x="5026795" y="1615439"/>
            <a:chExt cx="4339922" cy="2246769"/>
          </a:xfrm>
        </p:grpSpPr>
        <p:sp>
          <p:nvSpPr>
            <p:cNvPr id="5" name="テキスト ボックス 4"/>
            <p:cNvSpPr txBox="1"/>
            <p:nvPr/>
          </p:nvSpPr>
          <p:spPr>
            <a:xfrm>
              <a:off x="5026795" y="1615439"/>
              <a:ext cx="4339922" cy="2246769"/>
            </a:xfrm>
            <a:prstGeom prst="rect">
              <a:avLst/>
            </a:prstGeom>
            <a:noFill/>
          </p:spPr>
          <p:txBody>
            <a:bodyPr wrap="square" rtlCol="0">
              <a:spAutoFit/>
            </a:bodyPr>
            <a:lstStyle/>
            <a:p>
              <a:r>
                <a:rPr lang="en-US" altLang="ja-JP" sz="2000" dirty="0">
                  <a:ea typeface="ヒラギノ明朝 ProN W3" panose="02020300000000000000" pitchFamily="18" charset="-128"/>
                </a:rPr>
                <a:t>The range of the average dose </a:t>
              </a:r>
              <a:r>
                <a:rPr lang="en-US" altLang="ja-JP" sz="2000" dirty="0" smtClean="0">
                  <a:ea typeface="ヒラギノ明朝 ProN W3" panose="02020300000000000000" pitchFamily="18" charset="-128"/>
                </a:rPr>
                <a:t>rates</a:t>
              </a:r>
            </a:p>
            <a:p>
              <a:endParaRPr lang="en-US" altLang="ja-JP" sz="2000" dirty="0" smtClean="0">
                <a:ea typeface="ヒラギノ明朝 ProN W3" panose="02020300000000000000" pitchFamily="18" charset="-128"/>
              </a:endParaRPr>
            </a:p>
            <a:p>
              <a:r>
                <a:rPr lang="en-US" altLang="ja-JP" sz="2000" dirty="0" smtClean="0"/>
                <a:t>      0.07µ</a:t>
              </a:r>
              <a:r>
                <a:rPr lang="en-US" altLang="ja-JP" sz="2000" dirty="0"/>
                <a:t>㏜/h</a:t>
              </a:r>
              <a:r>
                <a:rPr lang="ja-JP" altLang="en-US" sz="2000" dirty="0"/>
                <a:t>～</a:t>
              </a:r>
              <a:r>
                <a:rPr lang="en-US" altLang="ja-JP" sz="2000" dirty="0"/>
                <a:t>0.10µ㏜/</a:t>
              </a:r>
              <a:r>
                <a:rPr lang="en-US" altLang="ja-JP" sz="2000" dirty="0" smtClean="0"/>
                <a:t>h</a:t>
              </a:r>
            </a:p>
            <a:p>
              <a:r>
                <a:rPr lang="en-US" altLang="ja-JP" sz="2000" dirty="0">
                  <a:ea typeface="ヒラギノ明朝 ProN W3" panose="02020300000000000000" pitchFamily="18" charset="-128"/>
                </a:rPr>
                <a:t> </a:t>
              </a:r>
              <a:r>
                <a:rPr lang="en-US" altLang="ja-JP" sz="2000" dirty="0" smtClean="0">
                  <a:ea typeface="ヒラギノ明朝 ProN W3" panose="02020300000000000000" pitchFamily="18" charset="-128"/>
                </a:rPr>
                <a:t>                      </a:t>
              </a:r>
              <a:r>
                <a:rPr lang="en-US" altLang="ja-JP" sz="2000" dirty="0">
                  <a:ea typeface="ヒラギノ明朝 ProN W3" panose="02020300000000000000" pitchFamily="18" charset="-128"/>
                </a:rPr>
                <a:t>(outside of the </a:t>
              </a:r>
              <a:r>
                <a:rPr lang="en-US" altLang="ja-JP" sz="2000" dirty="0" smtClean="0">
                  <a:ea typeface="ヒラギノ明朝 ProN W3" panose="02020300000000000000" pitchFamily="18" charset="-128"/>
                </a:rPr>
                <a:t>prefecture)</a:t>
              </a:r>
            </a:p>
            <a:p>
              <a:endParaRPr lang="en-US" altLang="ja-JP" sz="2000" dirty="0" smtClean="0">
                <a:ea typeface="ヒラギノ明朝 ProN W3" panose="02020300000000000000" pitchFamily="18" charset="-128"/>
              </a:endParaRPr>
            </a:p>
            <a:p>
              <a:r>
                <a:rPr lang="en-US" altLang="ja-JP" sz="2000" dirty="0" smtClean="0"/>
                <a:t>      0.07µ</a:t>
              </a:r>
              <a:r>
                <a:rPr lang="en-US" altLang="ja-JP" sz="2000" dirty="0"/>
                <a:t>㏜/h</a:t>
              </a:r>
              <a:r>
                <a:rPr lang="ja-JP" altLang="en-US" sz="2000" dirty="0"/>
                <a:t>～</a:t>
              </a:r>
              <a:r>
                <a:rPr lang="en-US" altLang="ja-JP" sz="2000" dirty="0"/>
                <a:t>0.11µ㏜/</a:t>
              </a:r>
              <a:r>
                <a:rPr lang="en-US" altLang="ja-JP" sz="2000" dirty="0" smtClean="0"/>
                <a:t>h</a:t>
              </a:r>
            </a:p>
            <a:p>
              <a:r>
                <a:rPr lang="en-US" altLang="ja-JP" sz="2000" dirty="0"/>
                <a:t> </a:t>
              </a:r>
              <a:r>
                <a:rPr lang="en-US" altLang="ja-JP" sz="2000" dirty="0" smtClean="0"/>
                <a:t>                      (</a:t>
              </a:r>
              <a:r>
                <a:rPr lang="en-US" altLang="ja-JP" sz="2000" dirty="0">
                  <a:ea typeface="ヒラギノ明朝 ProN W3" panose="02020300000000000000" pitchFamily="18" charset="-128"/>
                </a:rPr>
                <a:t>in the </a:t>
              </a:r>
              <a:r>
                <a:rPr lang="en-US" altLang="ja-JP" sz="2000" dirty="0" smtClean="0">
                  <a:ea typeface="ヒラギノ明朝 ProN W3" panose="02020300000000000000" pitchFamily="18" charset="-128"/>
                </a:rPr>
                <a:t>prefecture)</a:t>
              </a:r>
              <a:endParaRPr lang="ja-JP" altLang="en-US" sz="2000" dirty="0"/>
            </a:p>
          </p:txBody>
        </p:sp>
        <p:sp>
          <p:nvSpPr>
            <p:cNvPr id="22" name="正方形/長方形 21"/>
            <p:cNvSpPr/>
            <p:nvPr/>
          </p:nvSpPr>
          <p:spPr>
            <a:xfrm>
              <a:off x="5351162" y="2271495"/>
              <a:ext cx="2723455" cy="323237"/>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351161" y="3154214"/>
              <a:ext cx="2723455" cy="323237"/>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下矢印 9"/>
          <p:cNvSpPr/>
          <p:nvPr/>
        </p:nvSpPr>
        <p:spPr>
          <a:xfrm>
            <a:off x="8701473" y="4072619"/>
            <a:ext cx="1134784" cy="7398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34854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450548" y="780731"/>
            <a:ext cx="4121658" cy="5825751"/>
          </a:xfrm>
          <a:prstGeom prst="rect">
            <a:avLst/>
          </a:prstGeom>
        </p:spPr>
      </p:pic>
      <p:sp>
        <p:nvSpPr>
          <p:cNvPr id="12" name="正方形/長方形 11"/>
          <p:cNvSpPr/>
          <p:nvPr/>
        </p:nvSpPr>
        <p:spPr>
          <a:xfrm>
            <a:off x="567682" y="196040"/>
            <a:ext cx="2894542" cy="523220"/>
          </a:xfrm>
          <a:prstGeom prst="rect">
            <a:avLst/>
          </a:prstGeom>
        </p:spPr>
        <p:txBody>
          <a:bodyPr wrap="none">
            <a:spAutoFit/>
          </a:bodyPr>
          <a:lstStyle/>
          <a:p>
            <a:r>
              <a:rPr lang="ja-JP" altLang="en-US" sz="2800" dirty="0"/>
              <a:t>箱ひげ</a:t>
            </a:r>
            <a:r>
              <a:rPr lang="ja-JP" altLang="en-US" sz="2800" dirty="0" smtClean="0"/>
              <a:t>図（その１）</a:t>
            </a:r>
            <a:endParaRPr lang="ja-JP" altLang="en-US" sz="2800" dirty="0"/>
          </a:p>
        </p:txBody>
      </p:sp>
      <p:sp>
        <p:nvSpPr>
          <p:cNvPr id="15" name="テキスト ボックス 14"/>
          <p:cNvSpPr txBox="1"/>
          <p:nvPr/>
        </p:nvSpPr>
        <p:spPr>
          <a:xfrm>
            <a:off x="706834" y="4920700"/>
            <a:ext cx="3153165" cy="523220"/>
          </a:xfrm>
          <a:prstGeom prst="rect">
            <a:avLst/>
          </a:prstGeom>
          <a:noFill/>
        </p:spPr>
        <p:txBody>
          <a:bodyPr wrap="square" rtlCol="0">
            <a:spAutoFit/>
          </a:bodyPr>
          <a:lstStyle/>
          <a:p>
            <a:r>
              <a:rPr kumimoji="1" lang="ja-JP" altLang="en-US" sz="2800" dirty="0" smtClean="0"/>
              <a:t>平均値　</a:t>
            </a:r>
            <a:r>
              <a:rPr kumimoji="1" lang="en-US" altLang="ja-JP" sz="2800" dirty="0" smtClean="0"/>
              <a:t>0.10μSv/h</a:t>
            </a:r>
            <a:endParaRPr kumimoji="1" lang="ja-JP" altLang="en-US" sz="2800" dirty="0"/>
          </a:p>
        </p:txBody>
      </p:sp>
      <p:sp>
        <p:nvSpPr>
          <p:cNvPr id="18" name="テキスト ボックス 17"/>
          <p:cNvSpPr txBox="1"/>
          <p:nvPr/>
        </p:nvSpPr>
        <p:spPr>
          <a:xfrm>
            <a:off x="300778" y="1852003"/>
            <a:ext cx="3759740" cy="1077218"/>
          </a:xfrm>
          <a:prstGeom prst="rect">
            <a:avLst/>
          </a:prstGeom>
          <a:noFill/>
        </p:spPr>
        <p:txBody>
          <a:bodyPr wrap="square" rtlCol="0">
            <a:spAutoFit/>
          </a:bodyPr>
          <a:lstStyle/>
          <a:p>
            <a:r>
              <a:rPr kumimoji="1" lang="ja-JP" altLang="en-US" sz="3600" dirty="0" smtClean="0"/>
              <a:t>全データ　</a:t>
            </a:r>
            <a:r>
              <a:rPr kumimoji="1" lang="en-US" altLang="ja-JP" sz="3600" dirty="0" smtClean="0"/>
              <a:t>4702</a:t>
            </a:r>
            <a:r>
              <a:rPr kumimoji="1" lang="ja-JP" altLang="en-US" sz="3600" dirty="0" smtClean="0"/>
              <a:t>個</a:t>
            </a:r>
            <a:endParaRPr kumimoji="1" lang="en-US" altLang="ja-JP" sz="3600" dirty="0" smtClean="0"/>
          </a:p>
          <a:p>
            <a:r>
              <a:rPr lang="ja-JP" altLang="en-US" sz="2800" dirty="0" smtClean="0"/>
              <a:t>＝</a:t>
            </a:r>
            <a:r>
              <a:rPr lang="en-US" altLang="ja-JP" sz="2800" dirty="0" smtClean="0"/>
              <a:t>24</a:t>
            </a:r>
            <a:r>
              <a:rPr lang="ja-JP" altLang="en-US" sz="2800" dirty="0" smtClean="0"/>
              <a:t>個</a:t>
            </a:r>
            <a:r>
              <a:rPr lang="en-US" altLang="ja-JP" sz="2800" dirty="0" smtClean="0"/>
              <a:t>/</a:t>
            </a:r>
            <a:r>
              <a:rPr lang="ja-JP" altLang="en-US" sz="2800" dirty="0" smtClean="0"/>
              <a:t>日</a:t>
            </a:r>
            <a:r>
              <a:rPr lang="en-US" altLang="ja-JP" sz="2800" dirty="0" smtClean="0"/>
              <a:t>×14</a:t>
            </a:r>
            <a:r>
              <a:rPr lang="ja-JP" altLang="en-US" sz="2800" dirty="0" smtClean="0"/>
              <a:t>日</a:t>
            </a:r>
            <a:r>
              <a:rPr lang="en-US" altLang="ja-JP" sz="2800" dirty="0" smtClean="0"/>
              <a:t>×14</a:t>
            </a:r>
            <a:r>
              <a:rPr lang="ja-JP" altLang="en-US" sz="2800" dirty="0" smtClean="0"/>
              <a:t>人</a:t>
            </a:r>
            <a:endParaRPr kumimoji="1" lang="ja-JP" altLang="en-US" sz="2800" dirty="0"/>
          </a:p>
        </p:txBody>
      </p:sp>
      <p:sp>
        <p:nvSpPr>
          <p:cNvPr id="20" name="右中かっこ 19"/>
          <p:cNvSpPr/>
          <p:nvPr/>
        </p:nvSpPr>
        <p:spPr>
          <a:xfrm flipH="1">
            <a:off x="3948335" y="1236654"/>
            <a:ext cx="613482" cy="4963329"/>
          </a:xfrm>
          <a:prstGeom prst="rightBrace">
            <a:avLst>
              <a:gd name="adj1" fmla="val 8333"/>
              <a:gd name="adj2" fmla="val 20034"/>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4" name="直線矢印コネクタ 23"/>
          <p:cNvCxnSpPr/>
          <p:nvPr/>
        </p:nvCxnSpPr>
        <p:spPr>
          <a:xfrm flipV="1">
            <a:off x="8822856" y="1102964"/>
            <a:ext cx="0" cy="718593"/>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テキスト ボックス 24"/>
          <p:cNvSpPr txBox="1"/>
          <p:nvPr/>
        </p:nvSpPr>
        <p:spPr>
          <a:xfrm>
            <a:off x="8326573" y="759525"/>
            <a:ext cx="1131261" cy="400110"/>
          </a:xfrm>
          <a:prstGeom prst="rect">
            <a:avLst/>
          </a:prstGeom>
          <a:noFill/>
        </p:spPr>
        <p:txBody>
          <a:bodyPr wrap="square" rtlCol="0">
            <a:spAutoFit/>
          </a:bodyPr>
          <a:lstStyle/>
          <a:p>
            <a:r>
              <a:rPr lang="ja-JP" altLang="en-US" sz="2000" dirty="0" smtClean="0"/>
              <a:t>高線量</a:t>
            </a:r>
            <a:endParaRPr kumimoji="1" lang="ja-JP" altLang="en-US" sz="2000" dirty="0"/>
          </a:p>
        </p:txBody>
      </p:sp>
      <p:sp>
        <p:nvSpPr>
          <p:cNvPr id="26" name="テキスト ボックス 25"/>
          <p:cNvSpPr txBox="1"/>
          <p:nvPr/>
        </p:nvSpPr>
        <p:spPr>
          <a:xfrm>
            <a:off x="8761031" y="3617200"/>
            <a:ext cx="3153165" cy="954107"/>
          </a:xfrm>
          <a:prstGeom prst="rect">
            <a:avLst/>
          </a:prstGeom>
          <a:noFill/>
        </p:spPr>
        <p:txBody>
          <a:bodyPr wrap="square" rtlCol="0">
            <a:spAutoFit/>
          </a:bodyPr>
          <a:lstStyle/>
          <a:p>
            <a:r>
              <a:rPr lang="en-US" altLang="ja-JP" sz="2800" dirty="0"/>
              <a:t>0.09μSv/</a:t>
            </a:r>
            <a:r>
              <a:rPr lang="en-US" altLang="ja-JP" sz="2800" dirty="0" smtClean="0"/>
              <a:t>h</a:t>
            </a:r>
            <a:r>
              <a:rPr lang="ja-JP" altLang="en-US" sz="2800" dirty="0" smtClean="0"/>
              <a:t>（中央</a:t>
            </a:r>
            <a:r>
              <a:rPr kumimoji="1" lang="ja-JP" altLang="en-US" sz="2800" dirty="0" smtClean="0"/>
              <a:t>値</a:t>
            </a:r>
            <a:r>
              <a:rPr lang="ja-JP" altLang="en-US" sz="2800" dirty="0" smtClean="0"/>
              <a:t>）</a:t>
            </a:r>
            <a:endParaRPr lang="en-US" altLang="ja-JP" sz="2800" dirty="0" smtClean="0"/>
          </a:p>
          <a:p>
            <a:r>
              <a:rPr kumimoji="1" lang="ja-JP" altLang="en-US" sz="2800" dirty="0" smtClean="0"/>
              <a:t>（</a:t>
            </a:r>
            <a:r>
              <a:rPr kumimoji="1" lang="en-US" altLang="ja-JP" sz="2800" dirty="0" smtClean="0"/>
              <a:t>50%</a:t>
            </a:r>
            <a:r>
              <a:rPr kumimoji="1" lang="ja-JP" altLang="en-US" sz="2800" dirty="0" smtClean="0"/>
              <a:t>タイル値）</a:t>
            </a:r>
            <a:endParaRPr kumimoji="1" lang="ja-JP" altLang="en-US" sz="2800" dirty="0"/>
          </a:p>
        </p:txBody>
      </p:sp>
      <p:cxnSp>
        <p:nvCxnSpPr>
          <p:cNvPr id="27" name="直線矢印コネクタ 26"/>
          <p:cNvCxnSpPr>
            <a:stCxn id="26" idx="1"/>
          </p:cNvCxnSpPr>
          <p:nvPr/>
        </p:nvCxnSpPr>
        <p:spPr>
          <a:xfrm flipH="1">
            <a:off x="6831070" y="4094254"/>
            <a:ext cx="1929961" cy="1230433"/>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a:off x="3897333" y="5165598"/>
            <a:ext cx="2823983" cy="81827"/>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8677481" y="4937412"/>
            <a:ext cx="3153165" cy="1384995"/>
          </a:xfrm>
          <a:prstGeom prst="rect">
            <a:avLst/>
          </a:prstGeom>
          <a:noFill/>
        </p:spPr>
        <p:txBody>
          <a:bodyPr wrap="square" rtlCol="0">
            <a:spAutoFit/>
          </a:bodyPr>
          <a:lstStyle/>
          <a:p>
            <a:r>
              <a:rPr lang="en-US" altLang="ja-JP" sz="2800" dirty="0"/>
              <a:t>0.06μSv/h</a:t>
            </a:r>
            <a:endParaRPr lang="ja-JP" altLang="en-US" sz="2800" dirty="0"/>
          </a:p>
          <a:p>
            <a:r>
              <a:rPr lang="ja-JP" altLang="en-US" sz="2800" dirty="0" smtClean="0"/>
              <a:t>（第</a:t>
            </a:r>
            <a:r>
              <a:rPr lang="en-US" altLang="ja-JP" sz="2800" dirty="0" smtClean="0"/>
              <a:t>1</a:t>
            </a:r>
            <a:r>
              <a:rPr lang="ja-JP" altLang="en-US" sz="2800" dirty="0" smtClean="0"/>
              <a:t>四分位数）</a:t>
            </a:r>
            <a:endParaRPr lang="en-US" altLang="ja-JP" sz="2800" dirty="0" smtClean="0"/>
          </a:p>
          <a:p>
            <a:r>
              <a:rPr kumimoji="1" lang="ja-JP" altLang="en-US" sz="2800" dirty="0" smtClean="0"/>
              <a:t>（</a:t>
            </a:r>
            <a:r>
              <a:rPr kumimoji="1" lang="en-US" altLang="ja-JP" sz="2800" dirty="0" smtClean="0"/>
              <a:t>25%</a:t>
            </a:r>
            <a:r>
              <a:rPr kumimoji="1" lang="ja-JP" altLang="en-US" sz="2800" dirty="0" smtClean="0"/>
              <a:t>タイル値）</a:t>
            </a:r>
            <a:endParaRPr kumimoji="1" lang="en-US" altLang="ja-JP" sz="2800" dirty="0"/>
          </a:p>
        </p:txBody>
      </p:sp>
      <p:cxnSp>
        <p:nvCxnSpPr>
          <p:cNvPr id="35" name="直線矢印コネクタ 34"/>
          <p:cNvCxnSpPr/>
          <p:nvPr/>
        </p:nvCxnSpPr>
        <p:spPr>
          <a:xfrm flipH="1" flipV="1">
            <a:off x="6854734" y="5592894"/>
            <a:ext cx="1775419" cy="37016"/>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p:nvPr/>
        </p:nvCxnSpPr>
        <p:spPr>
          <a:xfrm flipH="1">
            <a:off x="6856536" y="2738813"/>
            <a:ext cx="1872943" cy="2274363"/>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8761031" y="2046315"/>
            <a:ext cx="3153165" cy="1384995"/>
          </a:xfrm>
          <a:prstGeom prst="rect">
            <a:avLst/>
          </a:prstGeom>
          <a:noFill/>
        </p:spPr>
        <p:txBody>
          <a:bodyPr wrap="square" rtlCol="0">
            <a:spAutoFit/>
          </a:bodyPr>
          <a:lstStyle/>
          <a:p>
            <a:r>
              <a:rPr lang="en-US" altLang="ja-JP" sz="2800" dirty="0" smtClean="0"/>
              <a:t>0.12μSv</a:t>
            </a:r>
            <a:r>
              <a:rPr lang="en-US" altLang="ja-JP" sz="2800" dirty="0"/>
              <a:t>/h</a:t>
            </a:r>
            <a:endParaRPr lang="ja-JP" altLang="en-US" sz="2800" dirty="0"/>
          </a:p>
          <a:p>
            <a:r>
              <a:rPr lang="ja-JP" altLang="en-US" sz="2800" dirty="0" smtClean="0"/>
              <a:t>（第</a:t>
            </a:r>
            <a:r>
              <a:rPr lang="en-US" altLang="ja-JP" sz="2800" dirty="0" smtClean="0"/>
              <a:t>3</a:t>
            </a:r>
            <a:r>
              <a:rPr lang="ja-JP" altLang="en-US" sz="2800" dirty="0" smtClean="0"/>
              <a:t>四分位数）</a:t>
            </a:r>
            <a:endParaRPr lang="en-US" altLang="ja-JP" sz="2800" dirty="0" smtClean="0"/>
          </a:p>
          <a:p>
            <a:r>
              <a:rPr kumimoji="1" lang="ja-JP" altLang="en-US" sz="2800" dirty="0" smtClean="0"/>
              <a:t>（</a:t>
            </a:r>
            <a:r>
              <a:rPr lang="en-US" altLang="ja-JP" sz="2800" dirty="0" smtClean="0"/>
              <a:t>7</a:t>
            </a:r>
            <a:r>
              <a:rPr kumimoji="1" lang="en-US" altLang="ja-JP" sz="2800" dirty="0" smtClean="0"/>
              <a:t>5%</a:t>
            </a:r>
            <a:r>
              <a:rPr kumimoji="1" lang="ja-JP" altLang="en-US" sz="2800" dirty="0" smtClean="0"/>
              <a:t>タイル値）</a:t>
            </a:r>
            <a:endParaRPr kumimoji="1" lang="en-US" altLang="ja-JP" sz="2800" dirty="0"/>
          </a:p>
        </p:txBody>
      </p:sp>
      <p:grpSp>
        <p:nvGrpSpPr>
          <p:cNvPr id="45" name="図形グループ 44"/>
          <p:cNvGrpSpPr/>
          <p:nvPr/>
        </p:nvGrpSpPr>
        <p:grpSpPr>
          <a:xfrm>
            <a:off x="6227759" y="5011616"/>
            <a:ext cx="1104300" cy="592667"/>
            <a:chOff x="7316503" y="4995333"/>
            <a:chExt cx="1104300" cy="592667"/>
          </a:xfrm>
        </p:grpSpPr>
        <p:sp>
          <p:nvSpPr>
            <p:cNvPr id="46" name="正方形/長方形 45"/>
            <p:cNvSpPr/>
            <p:nvPr/>
          </p:nvSpPr>
          <p:spPr>
            <a:xfrm>
              <a:off x="7316503" y="4995333"/>
              <a:ext cx="1100667" cy="592667"/>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7" name="直線コネクタ 46"/>
            <p:cNvCxnSpPr/>
            <p:nvPr/>
          </p:nvCxnSpPr>
          <p:spPr>
            <a:xfrm>
              <a:off x="7320136" y="5301208"/>
              <a:ext cx="1100667"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55" name="テキスト ボックス 54"/>
          <p:cNvSpPr txBox="1"/>
          <p:nvPr/>
        </p:nvSpPr>
        <p:spPr>
          <a:xfrm>
            <a:off x="175642" y="5906928"/>
            <a:ext cx="3985749" cy="523220"/>
          </a:xfrm>
          <a:prstGeom prst="rect">
            <a:avLst/>
          </a:prstGeom>
          <a:noFill/>
        </p:spPr>
        <p:txBody>
          <a:bodyPr wrap="square" rtlCol="0">
            <a:spAutoFit/>
          </a:bodyPr>
          <a:lstStyle/>
          <a:p>
            <a:r>
              <a:rPr lang="ja-JP" altLang="en-US" sz="2800" dirty="0" smtClean="0"/>
              <a:t>全データの半分が箱内に</a:t>
            </a:r>
            <a:endParaRPr kumimoji="1" lang="ja-JP" altLang="en-US" sz="2800" dirty="0"/>
          </a:p>
        </p:txBody>
      </p:sp>
      <p:cxnSp>
        <p:nvCxnSpPr>
          <p:cNvPr id="56" name="直線矢印コネクタ 55"/>
          <p:cNvCxnSpPr/>
          <p:nvPr/>
        </p:nvCxnSpPr>
        <p:spPr>
          <a:xfrm flipV="1">
            <a:off x="4032443" y="5566109"/>
            <a:ext cx="2196134" cy="599227"/>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790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ppt_x"/>
                                          </p:val>
                                        </p:tav>
                                        <p:tav tm="100000">
                                          <p:val>
                                            <p:strVal val="#ppt_x"/>
                                          </p:val>
                                        </p:tav>
                                      </p:tavLst>
                                    </p:anim>
                                    <p:anim calcmode="lin" valueType="num">
                                      <p:cBhvr additive="base">
                                        <p:cTn id="4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ppt_x"/>
                                          </p:val>
                                        </p:tav>
                                        <p:tav tm="100000">
                                          <p:val>
                                            <p:strVal val="#ppt_x"/>
                                          </p:val>
                                        </p:tav>
                                      </p:tavLst>
                                    </p:anim>
                                    <p:anim calcmode="lin" valueType="num">
                                      <p:cBhvr additive="base">
                                        <p:cTn id="54" dur="500" fill="hold"/>
                                        <p:tgtEl>
                                          <p:spTgt spid="5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34" grpId="0"/>
      <p:bldP spid="40"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37932" y="755911"/>
            <a:ext cx="2334640" cy="5841526"/>
          </a:xfrm>
          <a:prstGeom prst="rect">
            <a:avLst/>
          </a:prstGeom>
        </p:spPr>
      </p:pic>
      <p:pic>
        <p:nvPicPr>
          <p:cNvPr id="5" name="図 4"/>
          <p:cNvPicPr>
            <a:picLocks noChangeAspect="1"/>
          </p:cNvPicPr>
          <p:nvPr/>
        </p:nvPicPr>
        <p:blipFill>
          <a:blip r:embed="rId5"/>
          <a:stretch>
            <a:fillRect/>
          </a:stretch>
        </p:blipFill>
        <p:spPr>
          <a:xfrm>
            <a:off x="2278254" y="764020"/>
            <a:ext cx="3242013" cy="5825751"/>
          </a:xfrm>
          <a:prstGeom prst="rect">
            <a:avLst/>
          </a:prstGeom>
        </p:spPr>
      </p:pic>
      <p:sp>
        <p:nvSpPr>
          <p:cNvPr id="11" name="右矢印 10"/>
          <p:cNvSpPr/>
          <p:nvPr/>
        </p:nvSpPr>
        <p:spPr>
          <a:xfrm>
            <a:off x="5717043" y="2840477"/>
            <a:ext cx="826975" cy="3665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67682" y="196040"/>
            <a:ext cx="2894542" cy="523220"/>
          </a:xfrm>
          <a:prstGeom prst="rect">
            <a:avLst/>
          </a:prstGeom>
        </p:spPr>
        <p:txBody>
          <a:bodyPr wrap="none">
            <a:spAutoFit/>
          </a:bodyPr>
          <a:lstStyle/>
          <a:p>
            <a:r>
              <a:rPr lang="ja-JP" altLang="en-US" sz="2800" dirty="0"/>
              <a:t>箱ひげ</a:t>
            </a:r>
            <a:r>
              <a:rPr lang="ja-JP" altLang="en-US" sz="2800" dirty="0" smtClean="0"/>
              <a:t>図（その２）</a:t>
            </a:r>
            <a:endParaRPr lang="ja-JP" altLang="en-US" sz="2800" dirty="0"/>
          </a:p>
        </p:txBody>
      </p:sp>
      <p:sp>
        <p:nvSpPr>
          <p:cNvPr id="13" name="テキスト ボックス 12"/>
          <p:cNvSpPr txBox="1"/>
          <p:nvPr/>
        </p:nvSpPr>
        <p:spPr>
          <a:xfrm>
            <a:off x="8527810" y="3879815"/>
            <a:ext cx="2121315" cy="400110"/>
          </a:xfrm>
          <a:prstGeom prst="rect">
            <a:avLst/>
          </a:prstGeom>
          <a:noFill/>
        </p:spPr>
        <p:txBody>
          <a:bodyPr wrap="square" rtlCol="0">
            <a:spAutoFit/>
          </a:bodyPr>
          <a:lstStyle/>
          <a:p>
            <a:r>
              <a:rPr lang="en-US" altLang="ja-JP" sz="2000" dirty="0"/>
              <a:t>(</a:t>
            </a:r>
            <a:r>
              <a:rPr kumimoji="1" lang="en-US" altLang="ja-JP" sz="2000" dirty="0" smtClean="0"/>
              <a:t>99.6%</a:t>
            </a:r>
            <a:r>
              <a:rPr kumimoji="1" lang="ja-JP" altLang="en-US" sz="2000" dirty="0" smtClean="0"/>
              <a:t>タイル値</a:t>
            </a:r>
            <a:r>
              <a:rPr kumimoji="1" lang="en-US" altLang="ja-JP" sz="2000" dirty="0" smtClean="0"/>
              <a:t>)</a:t>
            </a:r>
            <a:endParaRPr kumimoji="1" lang="ja-JP" altLang="en-US" sz="2000" dirty="0"/>
          </a:p>
        </p:txBody>
      </p:sp>
      <p:sp>
        <p:nvSpPr>
          <p:cNvPr id="14" name="テキスト ボックス 13"/>
          <p:cNvSpPr txBox="1"/>
          <p:nvPr/>
        </p:nvSpPr>
        <p:spPr>
          <a:xfrm>
            <a:off x="8444269" y="4389817"/>
            <a:ext cx="1792705" cy="707886"/>
          </a:xfrm>
          <a:prstGeom prst="rect">
            <a:avLst/>
          </a:prstGeom>
          <a:noFill/>
        </p:spPr>
        <p:txBody>
          <a:bodyPr wrap="square" rtlCol="0">
            <a:spAutoFit/>
          </a:bodyPr>
          <a:lstStyle/>
          <a:p>
            <a:r>
              <a:rPr lang="ja-JP" altLang="en-US" sz="2000" dirty="0" smtClean="0"/>
              <a:t>第３四分位数</a:t>
            </a:r>
            <a:endParaRPr lang="en-US" altLang="ja-JP" sz="2000" dirty="0" smtClean="0"/>
          </a:p>
          <a:p>
            <a:r>
              <a:rPr kumimoji="1" lang="ja-JP" altLang="en-US" sz="2000" dirty="0" smtClean="0"/>
              <a:t>（</a:t>
            </a:r>
            <a:r>
              <a:rPr kumimoji="1" lang="en-US" altLang="ja-JP" sz="2000" dirty="0" smtClean="0"/>
              <a:t>75%</a:t>
            </a:r>
            <a:r>
              <a:rPr kumimoji="1" lang="ja-JP" altLang="en-US" sz="2000" dirty="0" smtClean="0"/>
              <a:t>タイル値）</a:t>
            </a:r>
            <a:endParaRPr kumimoji="1" lang="ja-JP" altLang="en-US" sz="2000" dirty="0"/>
          </a:p>
        </p:txBody>
      </p:sp>
      <p:sp>
        <p:nvSpPr>
          <p:cNvPr id="15" name="テキスト ボックス 14"/>
          <p:cNvSpPr txBox="1"/>
          <p:nvPr/>
        </p:nvSpPr>
        <p:spPr>
          <a:xfrm>
            <a:off x="8560513" y="5188086"/>
            <a:ext cx="1716110" cy="707886"/>
          </a:xfrm>
          <a:prstGeom prst="rect">
            <a:avLst/>
          </a:prstGeom>
          <a:noFill/>
        </p:spPr>
        <p:txBody>
          <a:bodyPr wrap="square" rtlCol="0">
            <a:spAutoFit/>
          </a:bodyPr>
          <a:lstStyle/>
          <a:p>
            <a:r>
              <a:rPr lang="ja-JP" altLang="en-US" sz="2000" dirty="0" smtClean="0"/>
              <a:t>中央値</a:t>
            </a:r>
            <a:endParaRPr lang="en-US" altLang="ja-JP" sz="2000" dirty="0" smtClean="0"/>
          </a:p>
          <a:p>
            <a:r>
              <a:rPr kumimoji="1" lang="en-US" altLang="ja-JP" sz="2000" dirty="0" smtClean="0"/>
              <a:t>(50%</a:t>
            </a:r>
            <a:r>
              <a:rPr kumimoji="1" lang="ja-JP" altLang="en-US" sz="2000" dirty="0" smtClean="0"/>
              <a:t>タイル値</a:t>
            </a:r>
            <a:r>
              <a:rPr kumimoji="1" lang="en-US" altLang="ja-JP" sz="2000" dirty="0" smtClean="0"/>
              <a:t>)</a:t>
            </a:r>
            <a:endParaRPr kumimoji="1" lang="ja-JP" altLang="en-US" sz="2000" dirty="0"/>
          </a:p>
        </p:txBody>
      </p:sp>
      <p:sp>
        <p:nvSpPr>
          <p:cNvPr id="16" name="テキスト ボックス 15"/>
          <p:cNvSpPr txBox="1"/>
          <p:nvPr/>
        </p:nvSpPr>
        <p:spPr>
          <a:xfrm>
            <a:off x="8533383" y="5784757"/>
            <a:ext cx="1792705" cy="707886"/>
          </a:xfrm>
          <a:prstGeom prst="rect">
            <a:avLst/>
          </a:prstGeom>
          <a:noFill/>
        </p:spPr>
        <p:txBody>
          <a:bodyPr wrap="square" rtlCol="0">
            <a:spAutoFit/>
          </a:bodyPr>
          <a:lstStyle/>
          <a:p>
            <a:r>
              <a:rPr lang="ja-JP" altLang="en-US" sz="2000" dirty="0" smtClean="0"/>
              <a:t>第１四分位数</a:t>
            </a:r>
            <a:endParaRPr lang="en-US" altLang="ja-JP" sz="2000" dirty="0" smtClean="0"/>
          </a:p>
          <a:p>
            <a:r>
              <a:rPr kumimoji="1" lang="en-US" altLang="ja-JP" sz="2000" dirty="0" smtClean="0"/>
              <a:t>(25%</a:t>
            </a:r>
            <a:r>
              <a:rPr kumimoji="1" lang="ja-JP" altLang="en-US" sz="2000" dirty="0" smtClean="0"/>
              <a:t>タイル値</a:t>
            </a:r>
            <a:r>
              <a:rPr kumimoji="1" lang="en-US" altLang="ja-JP" sz="2000" dirty="0" smtClean="0"/>
              <a:t>)</a:t>
            </a:r>
            <a:endParaRPr kumimoji="1" lang="ja-JP" altLang="en-US" sz="2000" dirty="0"/>
          </a:p>
        </p:txBody>
      </p:sp>
      <p:sp>
        <p:nvSpPr>
          <p:cNvPr id="2" name="右中かっこ 1"/>
          <p:cNvSpPr/>
          <p:nvPr/>
        </p:nvSpPr>
        <p:spPr>
          <a:xfrm>
            <a:off x="7825308" y="1220065"/>
            <a:ext cx="802031" cy="2919246"/>
          </a:xfrm>
          <a:prstGeom prst="rightBrac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 name="テキスト ボックス 17"/>
          <p:cNvSpPr txBox="1"/>
          <p:nvPr/>
        </p:nvSpPr>
        <p:spPr>
          <a:xfrm>
            <a:off x="8661486" y="2503753"/>
            <a:ext cx="2260557" cy="400110"/>
          </a:xfrm>
          <a:prstGeom prst="rect">
            <a:avLst/>
          </a:prstGeom>
          <a:noFill/>
        </p:spPr>
        <p:txBody>
          <a:bodyPr wrap="square" rtlCol="0">
            <a:spAutoFit/>
          </a:bodyPr>
          <a:lstStyle/>
          <a:p>
            <a:r>
              <a:rPr lang="ja-JP" altLang="en-US" sz="2000" dirty="0" smtClean="0"/>
              <a:t>はず</a:t>
            </a:r>
            <a:r>
              <a:rPr kumimoji="1" lang="ja-JP" altLang="en-US" sz="2000" dirty="0" smtClean="0"/>
              <a:t>れ値（</a:t>
            </a:r>
            <a:r>
              <a:rPr lang="en-US" altLang="ja-JP" sz="2000" dirty="0" smtClean="0"/>
              <a:t>8</a:t>
            </a:r>
            <a:r>
              <a:rPr kumimoji="1" lang="en-US" altLang="ja-JP" sz="2000" dirty="0" smtClean="0"/>
              <a:t>9</a:t>
            </a:r>
            <a:r>
              <a:rPr kumimoji="1" lang="ja-JP" altLang="en-US" sz="2000" dirty="0" smtClean="0"/>
              <a:t>個</a:t>
            </a:r>
            <a:r>
              <a:rPr kumimoji="1" lang="en-US" altLang="ja-JP" sz="2000" dirty="0" smtClean="0"/>
              <a:t>)</a:t>
            </a:r>
            <a:endParaRPr kumimoji="1" lang="ja-JP" altLang="en-US" sz="2000" dirty="0"/>
          </a:p>
        </p:txBody>
      </p:sp>
      <p:cxnSp>
        <p:nvCxnSpPr>
          <p:cNvPr id="4" name="直線矢印コネクタ 3"/>
          <p:cNvCxnSpPr/>
          <p:nvPr/>
        </p:nvCxnSpPr>
        <p:spPr>
          <a:xfrm flipH="1">
            <a:off x="7691635" y="4117026"/>
            <a:ext cx="935705" cy="267413"/>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flipH="1">
            <a:off x="7936701" y="4674134"/>
            <a:ext cx="646083" cy="311982"/>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p:nvPr/>
        </p:nvCxnSpPr>
        <p:spPr>
          <a:xfrm flipH="1" flipV="1">
            <a:off x="7936701" y="5342665"/>
            <a:ext cx="579248" cy="89136"/>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p:nvPr/>
        </p:nvCxnSpPr>
        <p:spPr>
          <a:xfrm flipH="1" flipV="1">
            <a:off x="7847586" y="5676930"/>
            <a:ext cx="735199" cy="311979"/>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右中かっこ 19"/>
          <p:cNvSpPr/>
          <p:nvPr/>
        </p:nvSpPr>
        <p:spPr>
          <a:xfrm flipH="1">
            <a:off x="1787964" y="1270077"/>
            <a:ext cx="668397" cy="4829637"/>
          </a:xfrm>
          <a:prstGeom prst="rightBrace">
            <a:avLst>
              <a:gd name="adj1" fmla="val 8333"/>
              <a:gd name="adj2" fmla="val 20242"/>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 name="テキスト ボックス 21"/>
          <p:cNvSpPr txBox="1"/>
          <p:nvPr/>
        </p:nvSpPr>
        <p:spPr>
          <a:xfrm>
            <a:off x="300778" y="1852003"/>
            <a:ext cx="3759740" cy="646331"/>
          </a:xfrm>
          <a:prstGeom prst="rect">
            <a:avLst/>
          </a:prstGeom>
          <a:noFill/>
        </p:spPr>
        <p:txBody>
          <a:bodyPr wrap="square" rtlCol="0">
            <a:spAutoFit/>
          </a:bodyPr>
          <a:lstStyle/>
          <a:p>
            <a:r>
              <a:rPr kumimoji="1" lang="en-US" altLang="ja-JP" sz="3600" dirty="0" smtClean="0"/>
              <a:t>4704</a:t>
            </a:r>
            <a:r>
              <a:rPr kumimoji="1" lang="ja-JP" altLang="en-US" sz="3600" dirty="0" smtClean="0"/>
              <a:t>個</a:t>
            </a:r>
            <a:endParaRPr kumimoji="1" lang="ja-JP" altLang="en-US" sz="3600" dirty="0"/>
          </a:p>
        </p:txBody>
      </p:sp>
      <p:sp>
        <p:nvSpPr>
          <p:cNvPr id="24" name="右中かっこ 23"/>
          <p:cNvSpPr/>
          <p:nvPr/>
        </p:nvSpPr>
        <p:spPr>
          <a:xfrm>
            <a:off x="10381933" y="5899174"/>
            <a:ext cx="429408" cy="429349"/>
          </a:xfrm>
          <a:prstGeom prst="rightBrace">
            <a:avLst>
              <a:gd name="adj1" fmla="val 0"/>
              <a:gd name="adj2" fmla="val 50000"/>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 name="右中かっこ 24"/>
          <p:cNvSpPr/>
          <p:nvPr/>
        </p:nvSpPr>
        <p:spPr>
          <a:xfrm>
            <a:off x="10331804" y="4127750"/>
            <a:ext cx="429408" cy="429349"/>
          </a:xfrm>
          <a:prstGeom prst="rightBrace">
            <a:avLst>
              <a:gd name="adj1" fmla="val 0"/>
              <a:gd name="adj2" fmla="val 50000"/>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 name="右中かっこ 25"/>
          <p:cNvSpPr/>
          <p:nvPr/>
        </p:nvSpPr>
        <p:spPr>
          <a:xfrm>
            <a:off x="10326751" y="4595675"/>
            <a:ext cx="486601" cy="815709"/>
          </a:xfrm>
          <a:prstGeom prst="rightBrace">
            <a:avLst>
              <a:gd name="adj1" fmla="val 0"/>
              <a:gd name="adj2" fmla="val 50000"/>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 name="右中かっこ 26"/>
          <p:cNvSpPr/>
          <p:nvPr/>
        </p:nvSpPr>
        <p:spPr>
          <a:xfrm>
            <a:off x="10367234" y="5433246"/>
            <a:ext cx="429408" cy="429349"/>
          </a:xfrm>
          <a:prstGeom prst="rightBrace">
            <a:avLst>
              <a:gd name="adj1" fmla="val 0"/>
              <a:gd name="adj2" fmla="val 50000"/>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 name="テキスト ボックス 27"/>
          <p:cNvSpPr txBox="1"/>
          <p:nvPr/>
        </p:nvSpPr>
        <p:spPr>
          <a:xfrm>
            <a:off x="10750232" y="4108061"/>
            <a:ext cx="1247516" cy="400110"/>
          </a:xfrm>
          <a:prstGeom prst="rect">
            <a:avLst/>
          </a:prstGeom>
          <a:noFill/>
        </p:spPr>
        <p:txBody>
          <a:bodyPr wrap="square" rtlCol="0">
            <a:spAutoFit/>
          </a:bodyPr>
          <a:lstStyle/>
          <a:p>
            <a:r>
              <a:rPr kumimoji="1" lang="en-US" altLang="ja-JP" sz="2000" dirty="0" smtClean="0"/>
              <a:t>1158</a:t>
            </a:r>
            <a:r>
              <a:rPr kumimoji="1" lang="ja-JP" altLang="en-US" sz="2000" dirty="0" smtClean="0"/>
              <a:t>個</a:t>
            </a:r>
            <a:endParaRPr kumimoji="1" lang="ja-JP" altLang="en-US" sz="2000" dirty="0"/>
          </a:p>
        </p:txBody>
      </p:sp>
      <p:sp>
        <p:nvSpPr>
          <p:cNvPr id="29" name="テキスト ボックス 28"/>
          <p:cNvSpPr txBox="1"/>
          <p:nvPr/>
        </p:nvSpPr>
        <p:spPr>
          <a:xfrm>
            <a:off x="10783651" y="5912908"/>
            <a:ext cx="1247516" cy="400110"/>
          </a:xfrm>
          <a:prstGeom prst="rect">
            <a:avLst/>
          </a:prstGeom>
          <a:noFill/>
        </p:spPr>
        <p:txBody>
          <a:bodyPr wrap="square" rtlCol="0">
            <a:spAutoFit/>
          </a:bodyPr>
          <a:lstStyle/>
          <a:p>
            <a:r>
              <a:rPr kumimoji="1" lang="en-US" altLang="ja-JP" sz="2000" dirty="0" smtClean="0"/>
              <a:t>1175</a:t>
            </a:r>
            <a:r>
              <a:rPr kumimoji="1" lang="ja-JP" altLang="en-US" sz="2000" dirty="0" smtClean="0"/>
              <a:t>個</a:t>
            </a:r>
            <a:endParaRPr kumimoji="1" lang="ja-JP" altLang="en-US" sz="2000" dirty="0"/>
          </a:p>
        </p:txBody>
      </p:sp>
      <p:sp>
        <p:nvSpPr>
          <p:cNvPr id="30" name="テキスト ボックス 29"/>
          <p:cNvSpPr txBox="1"/>
          <p:nvPr/>
        </p:nvSpPr>
        <p:spPr>
          <a:xfrm>
            <a:off x="10783651" y="5411561"/>
            <a:ext cx="1247516" cy="400110"/>
          </a:xfrm>
          <a:prstGeom prst="rect">
            <a:avLst/>
          </a:prstGeom>
          <a:noFill/>
        </p:spPr>
        <p:txBody>
          <a:bodyPr wrap="square" rtlCol="0">
            <a:spAutoFit/>
          </a:bodyPr>
          <a:lstStyle/>
          <a:p>
            <a:r>
              <a:rPr kumimoji="1" lang="en-US" altLang="ja-JP" sz="2000" dirty="0" smtClean="0"/>
              <a:t>1175</a:t>
            </a:r>
            <a:r>
              <a:rPr kumimoji="1" lang="ja-JP" altLang="en-US" sz="2000" dirty="0" smtClean="0"/>
              <a:t>個</a:t>
            </a:r>
            <a:endParaRPr kumimoji="1" lang="ja-JP" altLang="en-US" sz="2000" dirty="0"/>
          </a:p>
        </p:txBody>
      </p:sp>
      <p:sp>
        <p:nvSpPr>
          <p:cNvPr id="31" name="テキスト ボックス 30"/>
          <p:cNvSpPr txBox="1"/>
          <p:nvPr/>
        </p:nvSpPr>
        <p:spPr>
          <a:xfrm>
            <a:off x="10783651" y="4759811"/>
            <a:ext cx="1247516" cy="400110"/>
          </a:xfrm>
          <a:prstGeom prst="rect">
            <a:avLst/>
          </a:prstGeom>
          <a:noFill/>
        </p:spPr>
        <p:txBody>
          <a:bodyPr wrap="square" rtlCol="0">
            <a:spAutoFit/>
          </a:bodyPr>
          <a:lstStyle/>
          <a:p>
            <a:r>
              <a:rPr kumimoji="1" lang="en-US" altLang="ja-JP" sz="2000" dirty="0" smtClean="0"/>
              <a:t>1175</a:t>
            </a:r>
            <a:r>
              <a:rPr kumimoji="1" lang="ja-JP" altLang="en-US" sz="2000" dirty="0" smtClean="0"/>
              <a:t>個</a:t>
            </a:r>
            <a:endParaRPr kumimoji="1" lang="ja-JP" altLang="en-US" sz="2000" dirty="0"/>
          </a:p>
        </p:txBody>
      </p:sp>
    </p:spTree>
    <p:extLst>
      <p:ext uri="{BB962C8B-B14F-4D97-AF65-F5344CB8AC3E}">
        <p14:creationId xmlns:p14="http://schemas.microsoft.com/office/powerpoint/2010/main" val="1335000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t>目次</a:t>
            </a:r>
            <a:endParaRPr kumimoji="1" lang="ja-JP" altLang="en-US" sz="5400" dirty="0"/>
          </a:p>
        </p:txBody>
      </p:sp>
      <p:sp>
        <p:nvSpPr>
          <p:cNvPr id="3" name="コンテンツ プレースホルダー 2"/>
          <p:cNvSpPr>
            <a:spLocks noGrp="1"/>
          </p:cNvSpPr>
          <p:nvPr>
            <p:ph idx="1"/>
          </p:nvPr>
        </p:nvSpPr>
        <p:spPr/>
        <p:txBody>
          <a:bodyPr>
            <a:normAutofit fontScale="92500" lnSpcReduction="10000"/>
          </a:bodyPr>
          <a:lstStyle/>
          <a:p>
            <a:pPr marL="514350" indent="-514350">
              <a:buAutoNum type="arabicPeriod"/>
            </a:pPr>
            <a:r>
              <a:rPr lang="ja-JP" altLang="en-US" sz="3600" dirty="0"/>
              <a:t>動機</a:t>
            </a:r>
            <a:endParaRPr lang="en-US" altLang="ja-JP" sz="3600" dirty="0" smtClean="0"/>
          </a:p>
          <a:p>
            <a:pPr marL="514350" indent="-514350">
              <a:buAutoNum type="arabicPeriod"/>
            </a:pPr>
            <a:r>
              <a:rPr lang="ja-JP" altLang="en-US" sz="3600" dirty="0" smtClean="0"/>
              <a:t>方法</a:t>
            </a:r>
            <a:endParaRPr kumimoji="1" lang="en-US" altLang="ja-JP" sz="3600" dirty="0" smtClean="0"/>
          </a:p>
          <a:p>
            <a:pPr marL="514350" indent="-514350">
              <a:buAutoNum type="arabicPeriod"/>
            </a:pPr>
            <a:r>
              <a:rPr lang="ja-JP" altLang="en-US" sz="3600" dirty="0"/>
              <a:t>結果</a:t>
            </a:r>
            <a:r>
              <a:rPr lang="ja-JP" altLang="en-US" sz="3600" dirty="0" smtClean="0"/>
              <a:t>と考察</a:t>
            </a:r>
            <a:endParaRPr lang="en-US" altLang="ja-JP" sz="3600" dirty="0" smtClean="0"/>
          </a:p>
          <a:p>
            <a:pPr marL="0" indent="0">
              <a:buNone/>
            </a:pPr>
            <a:r>
              <a:rPr lang="en-US" altLang="ja-JP" sz="3600" dirty="0"/>
              <a:t> </a:t>
            </a:r>
            <a:r>
              <a:rPr lang="en-US" altLang="ja-JP" sz="3600" dirty="0" smtClean="0"/>
              <a:t>        </a:t>
            </a:r>
            <a:r>
              <a:rPr lang="ja-JP" altLang="en-US" sz="3600" dirty="0" smtClean="0"/>
              <a:t>・ </a:t>
            </a:r>
            <a:r>
              <a:rPr lang="ja-JP" altLang="en-US" sz="3600" dirty="0"/>
              <a:t>線量率</a:t>
            </a:r>
            <a:r>
              <a:rPr lang="ja-JP" altLang="en-US" sz="3600" dirty="0" smtClean="0"/>
              <a:t>の比較</a:t>
            </a:r>
            <a:endParaRPr lang="en-US" altLang="ja-JP" sz="3600" dirty="0" smtClean="0"/>
          </a:p>
          <a:p>
            <a:pPr marL="0" indent="0">
              <a:buNone/>
            </a:pPr>
            <a:r>
              <a:rPr lang="ja-JP" altLang="en-US" sz="3600" dirty="0" smtClean="0"/>
              <a:t>　　　・</a:t>
            </a:r>
            <a:r>
              <a:rPr lang="en-US" altLang="ja-JP" sz="3600" dirty="0"/>
              <a:t> </a:t>
            </a:r>
            <a:r>
              <a:rPr lang="en-US" altLang="ja-JP" sz="3600" dirty="0" smtClean="0"/>
              <a:t>1</a:t>
            </a:r>
            <a:r>
              <a:rPr lang="ja-JP" altLang="en-US" sz="3600" dirty="0" smtClean="0"/>
              <a:t>年間当たりの個人線量の比較</a:t>
            </a:r>
            <a:endParaRPr lang="en-US" altLang="ja-JP" sz="3600" dirty="0" smtClean="0"/>
          </a:p>
          <a:p>
            <a:pPr marL="0" indent="0">
              <a:buNone/>
            </a:pPr>
            <a:r>
              <a:rPr lang="ja-JP" altLang="en-US" sz="3600" dirty="0" smtClean="0"/>
              <a:t>　　　・ 測定値と自然放射線量の比較</a:t>
            </a:r>
            <a:endParaRPr lang="en-US" altLang="ja-JP" sz="3600" dirty="0" smtClean="0"/>
          </a:p>
          <a:p>
            <a:pPr marL="742950" indent="-742950">
              <a:buAutoNum type="arabicPeriod" startAt="4"/>
            </a:pPr>
            <a:r>
              <a:rPr lang="ja-JP" altLang="en-US" sz="3600" dirty="0" smtClean="0"/>
              <a:t>結論</a:t>
            </a:r>
            <a:endParaRPr lang="en-US" altLang="ja-JP" sz="3600" dirty="0" smtClean="0"/>
          </a:p>
          <a:p>
            <a:pPr marL="742950" indent="-742950">
              <a:buAutoNum type="arabicPeriod" startAt="4"/>
            </a:pPr>
            <a:r>
              <a:rPr lang="ja-JP" altLang="en-US" sz="3600" dirty="0" smtClean="0"/>
              <a:t>今後の</a:t>
            </a:r>
            <a:r>
              <a:rPr lang="ja-JP" altLang="en-US" sz="3600" dirty="0"/>
              <a:t>展望</a:t>
            </a:r>
            <a:endParaRPr lang="en-US" altLang="ja-JP" sz="3600" dirty="0" smtClean="0"/>
          </a:p>
          <a:p>
            <a:pPr marL="0" indent="0">
              <a:buNone/>
            </a:pPr>
            <a:endParaRPr lang="en-US" altLang="ja-JP" sz="3600" dirty="0" smtClean="0"/>
          </a:p>
        </p:txBody>
      </p:sp>
    </p:spTree>
    <p:extLst>
      <p:ext uri="{BB962C8B-B14F-4D97-AF65-F5344CB8AC3E}">
        <p14:creationId xmlns:p14="http://schemas.microsoft.com/office/powerpoint/2010/main" val="1678220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69816" y="1112851"/>
            <a:ext cx="1101180" cy="400110"/>
          </a:xfrm>
          <a:prstGeom prst="rect">
            <a:avLst/>
          </a:prstGeom>
          <a:noFill/>
        </p:spPr>
        <p:txBody>
          <a:bodyPr wrap="square" rtlCol="0">
            <a:spAutoFit/>
          </a:bodyPr>
          <a:lstStyle/>
          <a:p>
            <a:r>
              <a:rPr lang="en-US" altLang="ja-JP" sz="2000" b="1" dirty="0" smtClean="0"/>
              <a:t>〔</a:t>
            </a:r>
            <a:r>
              <a:rPr lang="en-US" altLang="ja-JP" sz="2000" b="1" dirty="0"/>
              <a:t>µ</a:t>
            </a:r>
            <a:r>
              <a:rPr lang="en-US" altLang="ja-JP" sz="2000" b="1" dirty="0" err="1"/>
              <a:t>Sv</a:t>
            </a:r>
            <a:r>
              <a:rPr lang="en-US" altLang="ja-JP" sz="2000" b="1" dirty="0"/>
              <a:t>/h</a:t>
            </a:r>
            <a:r>
              <a:rPr lang="en-US" altLang="ja-JP" sz="2000" b="1" dirty="0" smtClean="0"/>
              <a:t>〕</a:t>
            </a:r>
            <a:endParaRPr kumimoji="1" lang="ja-JP" altLang="en-US" sz="2000" b="1" dirty="0"/>
          </a:p>
        </p:txBody>
      </p:sp>
      <p:grpSp>
        <p:nvGrpSpPr>
          <p:cNvPr id="23" name="グループ化 22"/>
          <p:cNvGrpSpPr/>
          <p:nvPr/>
        </p:nvGrpSpPr>
        <p:grpSpPr>
          <a:xfrm>
            <a:off x="1597113" y="477503"/>
            <a:ext cx="9826852" cy="6188299"/>
            <a:chOff x="1597113" y="477503"/>
            <a:chExt cx="9826852" cy="6188299"/>
          </a:xfrm>
        </p:grpSpPr>
        <p:grpSp>
          <p:nvGrpSpPr>
            <p:cNvPr id="10" name="グループ化 9"/>
            <p:cNvGrpSpPr/>
            <p:nvPr/>
          </p:nvGrpSpPr>
          <p:grpSpPr>
            <a:xfrm>
              <a:off x="1597113" y="477503"/>
              <a:ext cx="9826852" cy="6188299"/>
              <a:chOff x="1571760" y="620157"/>
              <a:chExt cx="9993873" cy="6213071"/>
            </a:xfrm>
          </p:grpSpPr>
          <p:graphicFrame>
            <p:nvGraphicFramePr>
              <p:cNvPr id="6" name="グラフ 5"/>
              <p:cNvGraphicFramePr>
                <a:graphicFrameLocks/>
              </p:cNvGraphicFramePr>
              <p:nvPr>
                <p:extLst>
                  <p:ext uri="{D42A27DB-BD31-4B8C-83A1-F6EECF244321}">
                    <p14:modId xmlns:p14="http://schemas.microsoft.com/office/powerpoint/2010/main" val="407788798"/>
                  </p:ext>
                </p:extLst>
              </p:nvPr>
            </p:nvGraphicFramePr>
            <p:xfrm>
              <a:off x="1571760" y="620157"/>
              <a:ext cx="9993873" cy="621307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直線コネクタ 6"/>
              <p:cNvCxnSpPr/>
              <p:nvPr/>
            </p:nvCxnSpPr>
            <p:spPr>
              <a:xfrm>
                <a:off x="11565633" y="1106594"/>
                <a:ext cx="0" cy="4534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直線コネクタ 11"/>
            <p:cNvCxnSpPr/>
            <p:nvPr/>
          </p:nvCxnSpPr>
          <p:spPr>
            <a:xfrm flipH="1" flipV="1">
              <a:off x="5460642" y="962001"/>
              <a:ext cx="51516" cy="45162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直線コネクタ 12"/>
          <p:cNvCxnSpPr/>
          <p:nvPr/>
        </p:nvCxnSpPr>
        <p:spPr>
          <a:xfrm flipH="1" flipV="1">
            <a:off x="8706118" y="962001"/>
            <a:ext cx="10735" cy="45162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361682" y="154548"/>
            <a:ext cx="2420156" cy="721215"/>
          </a:xfrm>
        </p:spPr>
        <p:txBody>
          <a:bodyPr>
            <a:normAutofit/>
          </a:bodyPr>
          <a:lstStyle/>
          <a:p>
            <a:r>
              <a:rPr kumimoji="1" lang="ja-JP" altLang="en-US" sz="2800" dirty="0" smtClean="0"/>
              <a:t>線量率の分布</a:t>
            </a:r>
            <a:endParaRPr kumimoji="1" lang="ja-JP" altLang="en-US" sz="2800" dirty="0"/>
          </a:p>
        </p:txBody>
      </p:sp>
      <p:sp>
        <p:nvSpPr>
          <p:cNvPr id="24" name="テキスト ボックス 23"/>
          <p:cNvSpPr txBox="1"/>
          <p:nvPr/>
        </p:nvSpPr>
        <p:spPr>
          <a:xfrm>
            <a:off x="3136006" y="962001"/>
            <a:ext cx="1455313" cy="461665"/>
          </a:xfrm>
          <a:prstGeom prst="rect">
            <a:avLst/>
          </a:prstGeom>
          <a:noFill/>
        </p:spPr>
        <p:txBody>
          <a:bodyPr wrap="square" rtlCol="0">
            <a:spAutoFit/>
          </a:bodyPr>
          <a:lstStyle/>
          <a:p>
            <a:r>
              <a:rPr kumimoji="1" lang="ja-JP" altLang="en-US" sz="2400" dirty="0" smtClean="0">
                <a:solidFill>
                  <a:srgbClr val="0070C0"/>
                </a:solidFill>
              </a:rPr>
              <a:t>福島県外</a:t>
            </a:r>
            <a:endParaRPr kumimoji="1" lang="ja-JP" altLang="en-US" sz="2400" dirty="0">
              <a:solidFill>
                <a:srgbClr val="0070C0"/>
              </a:solidFill>
            </a:endParaRPr>
          </a:p>
        </p:txBody>
      </p:sp>
      <p:sp>
        <p:nvSpPr>
          <p:cNvPr id="25" name="テキスト ボックス 24"/>
          <p:cNvSpPr txBox="1"/>
          <p:nvPr/>
        </p:nvSpPr>
        <p:spPr>
          <a:xfrm>
            <a:off x="6381481" y="962000"/>
            <a:ext cx="1455313" cy="461665"/>
          </a:xfrm>
          <a:prstGeom prst="rect">
            <a:avLst/>
          </a:prstGeom>
          <a:noFill/>
        </p:spPr>
        <p:txBody>
          <a:bodyPr wrap="square" rtlCol="0">
            <a:spAutoFit/>
          </a:bodyPr>
          <a:lstStyle/>
          <a:p>
            <a:r>
              <a:rPr lang="ja-JP" altLang="en-US" sz="2400" dirty="0" smtClean="0">
                <a:solidFill>
                  <a:srgbClr val="C00000"/>
                </a:solidFill>
              </a:rPr>
              <a:t>福島</a:t>
            </a:r>
            <a:r>
              <a:rPr lang="ja-JP" altLang="en-US" sz="2400" dirty="0">
                <a:solidFill>
                  <a:srgbClr val="C00000"/>
                </a:solidFill>
              </a:rPr>
              <a:t>県内</a:t>
            </a:r>
            <a:endParaRPr kumimoji="1" lang="ja-JP" altLang="en-US" sz="2400" dirty="0">
              <a:solidFill>
                <a:srgbClr val="C00000"/>
              </a:solidFill>
            </a:endParaRPr>
          </a:p>
        </p:txBody>
      </p:sp>
      <p:sp>
        <p:nvSpPr>
          <p:cNvPr id="26" name="テキスト ボックス 25"/>
          <p:cNvSpPr txBox="1"/>
          <p:nvPr/>
        </p:nvSpPr>
        <p:spPr>
          <a:xfrm>
            <a:off x="9374613" y="962000"/>
            <a:ext cx="1560490" cy="461665"/>
          </a:xfrm>
          <a:prstGeom prst="rect">
            <a:avLst/>
          </a:prstGeom>
          <a:noFill/>
        </p:spPr>
        <p:txBody>
          <a:bodyPr wrap="square" rtlCol="0">
            <a:spAutoFit/>
          </a:bodyPr>
          <a:lstStyle/>
          <a:p>
            <a:r>
              <a:rPr lang="ja-JP" altLang="en-US" sz="2400" dirty="0">
                <a:solidFill>
                  <a:srgbClr val="7030A0"/>
                </a:solidFill>
              </a:rPr>
              <a:t>ヨーロッパ</a:t>
            </a:r>
            <a:endParaRPr kumimoji="1" lang="ja-JP" altLang="en-US" sz="2400" dirty="0">
              <a:solidFill>
                <a:srgbClr val="7030A0"/>
              </a:solidFill>
            </a:endParaRPr>
          </a:p>
        </p:txBody>
      </p:sp>
      <p:cxnSp>
        <p:nvCxnSpPr>
          <p:cNvPr id="4" name="直線コネクタ 3"/>
          <p:cNvCxnSpPr/>
          <p:nvPr/>
        </p:nvCxnSpPr>
        <p:spPr>
          <a:xfrm>
            <a:off x="1654285" y="4194598"/>
            <a:ext cx="10276622"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a:off x="1670996" y="4721752"/>
            <a:ext cx="10276622"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68508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p:cNvGrpSpPr/>
          <p:nvPr/>
        </p:nvGrpSpPr>
        <p:grpSpPr>
          <a:xfrm>
            <a:off x="274641" y="474426"/>
            <a:ext cx="11741348" cy="6417364"/>
            <a:chOff x="1331055" y="336136"/>
            <a:chExt cx="9215553" cy="6456447"/>
          </a:xfrm>
        </p:grpSpPr>
        <p:sp>
          <p:nvSpPr>
            <p:cNvPr id="15" name="テキスト ボックス 14"/>
            <p:cNvSpPr txBox="1"/>
            <p:nvPr/>
          </p:nvSpPr>
          <p:spPr>
            <a:xfrm>
              <a:off x="5684801" y="5048518"/>
              <a:ext cx="461665" cy="1719330"/>
            </a:xfrm>
            <a:prstGeom prst="rect">
              <a:avLst/>
            </a:prstGeom>
            <a:noFill/>
          </p:spPr>
          <p:txBody>
            <a:bodyPr vert="eaVert" wrap="square" rtlCol="0">
              <a:spAutoFit/>
            </a:bodyPr>
            <a:lstStyle/>
            <a:p>
              <a:r>
                <a:rPr kumimoji="1" lang="en-US" altLang="ja-JP" dirty="0" err="1" smtClean="0"/>
                <a:t>Asaka</a:t>
              </a:r>
              <a:endParaRPr kumimoji="1" lang="ja-JP" altLang="en-US" dirty="0"/>
            </a:p>
          </p:txBody>
        </p:sp>
        <p:grpSp>
          <p:nvGrpSpPr>
            <p:cNvPr id="29" name="グループ化 28"/>
            <p:cNvGrpSpPr/>
            <p:nvPr/>
          </p:nvGrpSpPr>
          <p:grpSpPr>
            <a:xfrm>
              <a:off x="1331055" y="336136"/>
              <a:ext cx="9215553" cy="6099957"/>
              <a:chOff x="1615379" y="496257"/>
              <a:chExt cx="9215553" cy="6259880"/>
            </a:xfrm>
          </p:grpSpPr>
          <p:pic>
            <p:nvPicPr>
              <p:cNvPr id="7" name="図 6"/>
              <p:cNvPicPr>
                <a:picLocks noChangeAspect="1"/>
              </p:cNvPicPr>
              <p:nvPr/>
            </p:nvPicPr>
            <p:blipFill>
              <a:blip r:embed="rId3"/>
              <a:stretch>
                <a:fillRect/>
              </a:stretch>
            </p:blipFill>
            <p:spPr>
              <a:xfrm>
                <a:off x="1615379" y="496257"/>
                <a:ext cx="8961120" cy="5865487"/>
              </a:xfrm>
              <a:prstGeom prst="rect">
                <a:avLst/>
              </a:prstGeom>
            </p:spPr>
          </p:pic>
          <p:sp>
            <p:nvSpPr>
              <p:cNvPr id="21" name="正方形/長方形 20"/>
              <p:cNvSpPr/>
              <p:nvPr/>
            </p:nvSpPr>
            <p:spPr>
              <a:xfrm>
                <a:off x="2912286" y="5087155"/>
                <a:ext cx="5845347" cy="1030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202288" y="1146220"/>
                <a:ext cx="412124" cy="4031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118575" y="1146220"/>
                <a:ext cx="579550" cy="369332"/>
              </a:xfrm>
              <a:prstGeom prst="rect">
                <a:avLst/>
              </a:prstGeom>
              <a:noFill/>
            </p:spPr>
            <p:txBody>
              <a:bodyPr wrap="square" rtlCol="0">
                <a:spAutoFit/>
              </a:bodyPr>
              <a:lstStyle/>
              <a:p>
                <a:r>
                  <a:rPr kumimoji="1" lang="en-US" altLang="ja-JP" dirty="0" smtClean="0"/>
                  <a:t>150</a:t>
                </a:r>
              </a:p>
            </p:txBody>
          </p:sp>
          <p:sp>
            <p:nvSpPr>
              <p:cNvPr id="4" name="テキスト ボックス 3"/>
              <p:cNvSpPr txBox="1"/>
              <p:nvPr/>
            </p:nvSpPr>
            <p:spPr>
              <a:xfrm>
                <a:off x="2118575" y="2395470"/>
                <a:ext cx="631065" cy="369332"/>
              </a:xfrm>
              <a:prstGeom prst="rect">
                <a:avLst/>
              </a:prstGeom>
              <a:noFill/>
            </p:spPr>
            <p:txBody>
              <a:bodyPr wrap="square" rtlCol="0">
                <a:spAutoFit/>
              </a:bodyPr>
              <a:lstStyle/>
              <a:p>
                <a:r>
                  <a:rPr kumimoji="1" lang="en-US" altLang="ja-JP" dirty="0" smtClean="0"/>
                  <a:t>100</a:t>
                </a:r>
                <a:endParaRPr kumimoji="1" lang="ja-JP" altLang="en-US" dirty="0"/>
              </a:p>
            </p:txBody>
          </p:sp>
          <p:sp>
            <p:nvSpPr>
              <p:cNvPr id="5" name="テキスト ボックス 4"/>
              <p:cNvSpPr txBox="1"/>
              <p:nvPr/>
            </p:nvSpPr>
            <p:spPr>
              <a:xfrm>
                <a:off x="2208727" y="3644720"/>
                <a:ext cx="540913" cy="369332"/>
              </a:xfrm>
              <a:prstGeom prst="rect">
                <a:avLst/>
              </a:prstGeom>
              <a:noFill/>
            </p:spPr>
            <p:txBody>
              <a:bodyPr wrap="square" rtlCol="0">
                <a:spAutoFit/>
              </a:bodyPr>
              <a:lstStyle/>
              <a:p>
                <a:r>
                  <a:rPr kumimoji="1" lang="en-US" altLang="ja-JP" dirty="0" smtClean="0"/>
                  <a:t>50</a:t>
                </a:r>
                <a:endParaRPr kumimoji="1" lang="ja-JP" altLang="en-US" dirty="0"/>
              </a:p>
            </p:txBody>
          </p:sp>
          <p:sp>
            <p:nvSpPr>
              <p:cNvPr id="6" name="テキスト ボックス 5"/>
              <p:cNvSpPr txBox="1"/>
              <p:nvPr/>
            </p:nvSpPr>
            <p:spPr>
              <a:xfrm>
                <a:off x="2385812" y="4893970"/>
                <a:ext cx="296214" cy="369332"/>
              </a:xfrm>
              <a:prstGeom prst="rect">
                <a:avLst/>
              </a:prstGeom>
              <a:noFill/>
            </p:spPr>
            <p:txBody>
              <a:bodyPr wrap="square" rtlCol="0">
                <a:spAutoFit/>
              </a:bodyPr>
              <a:lstStyle/>
              <a:p>
                <a:r>
                  <a:rPr kumimoji="1" lang="en-US" altLang="ja-JP" dirty="0" smtClean="0"/>
                  <a:t>0</a:t>
                </a:r>
                <a:endParaRPr kumimoji="1" lang="ja-JP" altLang="en-US" dirty="0"/>
              </a:p>
            </p:txBody>
          </p:sp>
          <p:sp>
            <p:nvSpPr>
              <p:cNvPr id="11" name="テキスト ボックス 10"/>
              <p:cNvSpPr txBox="1"/>
              <p:nvPr/>
            </p:nvSpPr>
            <p:spPr>
              <a:xfrm>
                <a:off x="3861081" y="5184833"/>
                <a:ext cx="419063" cy="711464"/>
              </a:xfrm>
              <a:prstGeom prst="rect">
                <a:avLst/>
              </a:prstGeom>
              <a:noFill/>
            </p:spPr>
            <p:txBody>
              <a:bodyPr vert="eaVert" wrap="square" rtlCol="0">
                <a:spAutoFit/>
              </a:bodyPr>
              <a:lstStyle/>
              <a:p>
                <a:r>
                  <a:rPr lang="ja-JP" altLang="en-US" sz="2000" dirty="0"/>
                  <a:t>奈良</a:t>
                </a:r>
                <a:endParaRPr kumimoji="1" lang="ja-JP" altLang="en-US" sz="2000" dirty="0"/>
              </a:p>
            </p:txBody>
          </p:sp>
          <p:sp>
            <p:nvSpPr>
              <p:cNvPr id="13" name="テキスト ボックス 12"/>
              <p:cNvSpPr txBox="1"/>
              <p:nvPr/>
            </p:nvSpPr>
            <p:spPr>
              <a:xfrm>
                <a:off x="4887424" y="5195475"/>
                <a:ext cx="419063" cy="869567"/>
              </a:xfrm>
              <a:prstGeom prst="rect">
                <a:avLst/>
              </a:prstGeom>
              <a:noFill/>
            </p:spPr>
            <p:txBody>
              <a:bodyPr vert="eaVert" wrap="square" rtlCol="0">
                <a:spAutoFit/>
              </a:bodyPr>
              <a:lstStyle/>
              <a:p>
                <a:r>
                  <a:rPr kumimoji="1" lang="ja-JP" altLang="en-US" sz="2000" dirty="0" smtClean="0"/>
                  <a:t>恵那</a:t>
                </a:r>
                <a:endParaRPr kumimoji="1" lang="ja-JP" altLang="en-US" sz="2000" dirty="0"/>
              </a:p>
            </p:txBody>
          </p:sp>
          <p:sp>
            <p:nvSpPr>
              <p:cNvPr id="12" name="テキスト ボックス 11"/>
              <p:cNvSpPr txBox="1"/>
              <p:nvPr/>
            </p:nvSpPr>
            <p:spPr>
              <a:xfrm>
                <a:off x="4346123" y="5184833"/>
                <a:ext cx="419063" cy="1401765"/>
              </a:xfrm>
              <a:prstGeom prst="rect">
                <a:avLst/>
              </a:prstGeom>
              <a:noFill/>
            </p:spPr>
            <p:txBody>
              <a:bodyPr vert="eaVert" wrap="square" rtlCol="0">
                <a:spAutoFit/>
              </a:bodyPr>
              <a:lstStyle/>
              <a:p>
                <a:r>
                  <a:rPr lang="ja-JP" altLang="en-US" sz="2000" dirty="0" smtClean="0"/>
                  <a:t>多治見</a:t>
                </a:r>
                <a:r>
                  <a:rPr lang="ja-JP" altLang="en-US" sz="2000" dirty="0"/>
                  <a:t>北</a:t>
                </a:r>
                <a:endParaRPr kumimoji="1" lang="ja-JP" altLang="en-US" sz="2000" dirty="0"/>
              </a:p>
            </p:txBody>
          </p:sp>
          <p:sp>
            <p:nvSpPr>
              <p:cNvPr id="14" name="テキスト ボックス 13"/>
              <p:cNvSpPr txBox="1"/>
              <p:nvPr/>
            </p:nvSpPr>
            <p:spPr>
              <a:xfrm>
                <a:off x="5366144" y="5144244"/>
                <a:ext cx="419063" cy="1611893"/>
              </a:xfrm>
              <a:prstGeom prst="rect">
                <a:avLst/>
              </a:prstGeom>
              <a:noFill/>
            </p:spPr>
            <p:txBody>
              <a:bodyPr vert="eaVert" wrap="square" rtlCol="0">
                <a:spAutoFit/>
              </a:bodyPr>
              <a:lstStyle/>
              <a:p>
                <a:r>
                  <a:rPr lang="ja-JP" altLang="en-US" sz="2000" dirty="0"/>
                  <a:t>神</a:t>
                </a:r>
                <a:r>
                  <a:rPr lang="ja-JP" altLang="en-US" sz="2000" dirty="0" smtClean="0"/>
                  <a:t>大</a:t>
                </a:r>
                <a:r>
                  <a:rPr lang="ja-JP" altLang="en-US" sz="2000" dirty="0"/>
                  <a:t>附属</a:t>
                </a:r>
                <a:endParaRPr kumimoji="1" lang="ja-JP" altLang="en-US" sz="2000" dirty="0"/>
              </a:p>
            </p:txBody>
          </p:sp>
          <p:sp>
            <p:nvSpPr>
              <p:cNvPr id="16" name="テキスト ボックス 15"/>
              <p:cNvSpPr txBox="1"/>
              <p:nvPr/>
            </p:nvSpPr>
            <p:spPr>
              <a:xfrm>
                <a:off x="6385265" y="5178338"/>
                <a:ext cx="419063" cy="1027669"/>
              </a:xfrm>
              <a:prstGeom prst="rect">
                <a:avLst/>
              </a:prstGeom>
              <a:noFill/>
            </p:spPr>
            <p:txBody>
              <a:bodyPr vert="eaVert" wrap="square" rtlCol="0">
                <a:spAutoFit/>
              </a:bodyPr>
              <a:lstStyle/>
              <a:p>
                <a:r>
                  <a:rPr lang="ja-JP" altLang="en-US" sz="2000" dirty="0" smtClean="0"/>
                  <a:t>磐城</a:t>
                </a:r>
                <a:endParaRPr kumimoji="1" lang="ja-JP" altLang="en-US" sz="2000" dirty="0"/>
              </a:p>
            </p:txBody>
          </p:sp>
          <p:sp>
            <p:nvSpPr>
              <p:cNvPr id="17" name="テキスト ボックス 16"/>
              <p:cNvSpPr txBox="1"/>
              <p:nvPr/>
            </p:nvSpPr>
            <p:spPr>
              <a:xfrm>
                <a:off x="6925356" y="5169667"/>
                <a:ext cx="419063" cy="1296695"/>
              </a:xfrm>
              <a:prstGeom prst="rect">
                <a:avLst/>
              </a:prstGeom>
              <a:noFill/>
            </p:spPr>
            <p:txBody>
              <a:bodyPr vert="eaVert" wrap="square" rtlCol="0">
                <a:spAutoFit/>
              </a:bodyPr>
              <a:lstStyle/>
              <a:p>
                <a:r>
                  <a:rPr lang="ja-JP" altLang="en-US" sz="2000" dirty="0"/>
                  <a:t>会津学鳳</a:t>
                </a:r>
                <a:endParaRPr kumimoji="1" lang="ja-JP" altLang="en-US" sz="2000" dirty="0"/>
              </a:p>
            </p:txBody>
          </p:sp>
          <p:sp>
            <p:nvSpPr>
              <p:cNvPr id="18" name="テキスト ボックス 17"/>
              <p:cNvSpPr txBox="1"/>
              <p:nvPr/>
            </p:nvSpPr>
            <p:spPr>
              <a:xfrm>
                <a:off x="7395519" y="5193710"/>
                <a:ext cx="419063" cy="1132988"/>
              </a:xfrm>
              <a:prstGeom prst="rect">
                <a:avLst/>
              </a:prstGeom>
              <a:noFill/>
            </p:spPr>
            <p:txBody>
              <a:bodyPr vert="eaVert" wrap="square" rtlCol="0">
                <a:spAutoFit/>
              </a:bodyPr>
              <a:lstStyle/>
              <a:p>
                <a:r>
                  <a:rPr lang="ja-JP" altLang="en-US" sz="2000" dirty="0"/>
                  <a:t>田村</a:t>
                </a:r>
                <a:endParaRPr kumimoji="1" lang="ja-JP" altLang="en-US" sz="2000" dirty="0"/>
              </a:p>
            </p:txBody>
          </p:sp>
          <p:sp>
            <p:nvSpPr>
              <p:cNvPr id="19" name="テキスト ボックス 18"/>
              <p:cNvSpPr txBox="1"/>
              <p:nvPr/>
            </p:nvSpPr>
            <p:spPr>
              <a:xfrm>
                <a:off x="7865209" y="5180122"/>
                <a:ext cx="419063" cy="1154152"/>
              </a:xfrm>
              <a:prstGeom prst="rect">
                <a:avLst/>
              </a:prstGeom>
              <a:noFill/>
            </p:spPr>
            <p:txBody>
              <a:bodyPr vert="eaVert" wrap="square" rtlCol="0">
                <a:spAutoFit/>
              </a:bodyPr>
              <a:lstStyle/>
              <a:p>
                <a:r>
                  <a:rPr lang="ja-JP" altLang="en-US" sz="2000" dirty="0"/>
                  <a:t>安達</a:t>
                </a:r>
                <a:endParaRPr kumimoji="1" lang="ja-JP" altLang="en-US" sz="2000" dirty="0"/>
              </a:p>
            </p:txBody>
          </p:sp>
          <p:sp>
            <p:nvSpPr>
              <p:cNvPr id="20" name="テキスト ボックス 19"/>
              <p:cNvSpPr txBox="1"/>
              <p:nvPr/>
            </p:nvSpPr>
            <p:spPr>
              <a:xfrm>
                <a:off x="8342584" y="5177306"/>
                <a:ext cx="419063" cy="1026968"/>
              </a:xfrm>
              <a:prstGeom prst="rect">
                <a:avLst/>
              </a:prstGeom>
              <a:noFill/>
            </p:spPr>
            <p:txBody>
              <a:bodyPr vert="eaVert" wrap="square" rtlCol="0">
                <a:spAutoFit/>
              </a:bodyPr>
              <a:lstStyle/>
              <a:p>
                <a:r>
                  <a:rPr lang="ja-JP" altLang="en-US" sz="2000" dirty="0"/>
                  <a:t>福島</a:t>
                </a:r>
                <a:endParaRPr kumimoji="1" lang="ja-JP" altLang="en-US" sz="2000" dirty="0"/>
              </a:p>
            </p:txBody>
          </p:sp>
          <p:sp>
            <p:nvSpPr>
              <p:cNvPr id="9" name="テキスト ボックス 8"/>
              <p:cNvSpPr txBox="1"/>
              <p:nvPr/>
            </p:nvSpPr>
            <p:spPr>
              <a:xfrm>
                <a:off x="3314412" y="5195477"/>
                <a:ext cx="419063" cy="985593"/>
              </a:xfrm>
              <a:prstGeom prst="rect">
                <a:avLst/>
              </a:prstGeom>
              <a:noFill/>
            </p:spPr>
            <p:txBody>
              <a:bodyPr vert="eaVert" wrap="square" rtlCol="0">
                <a:spAutoFit/>
              </a:bodyPr>
              <a:lstStyle/>
              <a:p>
                <a:r>
                  <a:rPr lang="ja-JP" altLang="en-US" sz="2000" dirty="0"/>
                  <a:t>灘</a:t>
                </a:r>
                <a:endParaRPr kumimoji="1" lang="ja-JP" altLang="en-US" sz="2000" dirty="0"/>
              </a:p>
            </p:txBody>
          </p:sp>
          <p:sp>
            <p:nvSpPr>
              <p:cNvPr id="25" name="正方形/長方形 24"/>
              <p:cNvSpPr/>
              <p:nvPr/>
            </p:nvSpPr>
            <p:spPr>
              <a:xfrm>
                <a:off x="9569003" y="2764802"/>
                <a:ext cx="733820" cy="1249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9491730" y="2762178"/>
                <a:ext cx="1168482" cy="476654"/>
              </a:xfrm>
              <a:prstGeom prst="rect">
                <a:avLst/>
              </a:prstGeom>
              <a:noFill/>
            </p:spPr>
            <p:txBody>
              <a:bodyPr wrap="square" rtlCol="0">
                <a:spAutoFit/>
              </a:bodyPr>
              <a:lstStyle/>
              <a:p>
                <a:r>
                  <a:rPr kumimoji="1" lang="ja-JP" altLang="en-US" sz="2400" dirty="0" smtClean="0"/>
                  <a:t>トリウム</a:t>
                </a:r>
                <a:endParaRPr kumimoji="1" lang="en-US" altLang="ja-JP" sz="2400" dirty="0" smtClean="0"/>
              </a:p>
            </p:txBody>
          </p:sp>
          <p:sp>
            <p:nvSpPr>
              <p:cNvPr id="23" name="テキスト ボックス 22"/>
              <p:cNvSpPr txBox="1"/>
              <p:nvPr/>
            </p:nvSpPr>
            <p:spPr>
              <a:xfrm>
                <a:off x="9491729" y="3151093"/>
                <a:ext cx="943028" cy="476654"/>
              </a:xfrm>
              <a:prstGeom prst="rect">
                <a:avLst/>
              </a:prstGeom>
              <a:noFill/>
            </p:spPr>
            <p:txBody>
              <a:bodyPr wrap="square" rtlCol="0">
                <a:spAutoFit/>
              </a:bodyPr>
              <a:lstStyle/>
              <a:p>
                <a:r>
                  <a:rPr lang="ja-JP" altLang="en-US" sz="2400" dirty="0"/>
                  <a:t>ウラン</a:t>
                </a:r>
                <a:endParaRPr kumimoji="1" lang="ja-JP" altLang="en-US" sz="2400" dirty="0"/>
              </a:p>
            </p:txBody>
          </p:sp>
          <p:sp>
            <p:nvSpPr>
              <p:cNvPr id="24" name="テキスト ボックス 23"/>
              <p:cNvSpPr txBox="1"/>
              <p:nvPr/>
            </p:nvSpPr>
            <p:spPr>
              <a:xfrm>
                <a:off x="9491729" y="3521483"/>
                <a:ext cx="1339203" cy="476654"/>
              </a:xfrm>
              <a:prstGeom prst="rect">
                <a:avLst/>
              </a:prstGeom>
              <a:noFill/>
            </p:spPr>
            <p:txBody>
              <a:bodyPr wrap="square" rtlCol="0">
                <a:spAutoFit/>
              </a:bodyPr>
              <a:lstStyle/>
              <a:p>
                <a:r>
                  <a:rPr lang="ja-JP" altLang="en-US" sz="2400" dirty="0"/>
                  <a:t>カリウム</a:t>
                </a:r>
                <a:r>
                  <a:rPr kumimoji="1" lang="en-US" altLang="ja-JP" sz="2400" dirty="0" smtClean="0"/>
                  <a:t>40</a:t>
                </a:r>
                <a:endParaRPr kumimoji="1" lang="ja-JP" altLang="en-US" sz="2400" dirty="0"/>
              </a:p>
            </p:txBody>
          </p:sp>
          <p:sp>
            <p:nvSpPr>
              <p:cNvPr id="27" name="正方形/長方形 26"/>
              <p:cNvSpPr/>
              <p:nvPr/>
            </p:nvSpPr>
            <p:spPr>
              <a:xfrm>
                <a:off x="2385812" y="772732"/>
                <a:ext cx="1761185" cy="283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708732" y="5171930"/>
                <a:ext cx="419063" cy="1526356"/>
              </a:xfrm>
              <a:prstGeom prst="rect">
                <a:avLst/>
              </a:prstGeom>
              <a:noFill/>
            </p:spPr>
            <p:txBody>
              <a:bodyPr vert="eaVert" wrap="square" rtlCol="0">
                <a:spAutoFit/>
              </a:bodyPr>
              <a:lstStyle/>
              <a:p>
                <a:r>
                  <a:rPr kumimoji="1" lang="ja-JP" altLang="en-US" sz="2000" dirty="0" smtClean="0"/>
                  <a:t>広大福山</a:t>
                </a:r>
                <a:endParaRPr kumimoji="1" lang="ja-JP" altLang="en-US" sz="2000" dirty="0"/>
              </a:p>
            </p:txBody>
          </p:sp>
        </p:grpSp>
        <p:sp>
          <p:nvSpPr>
            <p:cNvPr id="30" name="テキスト ボックス 29"/>
            <p:cNvSpPr txBox="1"/>
            <p:nvPr/>
          </p:nvSpPr>
          <p:spPr>
            <a:xfrm>
              <a:off x="5572102" y="4897597"/>
              <a:ext cx="419063" cy="1894986"/>
            </a:xfrm>
            <a:prstGeom prst="rect">
              <a:avLst/>
            </a:prstGeom>
            <a:noFill/>
          </p:spPr>
          <p:txBody>
            <a:bodyPr vert="eaVert" wrap="square" rtlCol="0">
              <a:spAutoFit/>
            </a:bodyPr>
            <a:lstStyle/>
            <a:p>
              <a:r>
                <a:rPr lang="ja-JP" altLang="en-US" sz="2000" dirty="0"/>
                <a:t>安積</a:t>
              </a:r>
              <a:endParaRPr kumimoji="1" lang="ja-JP" altLang="en-US" sz="2000" dirty="0"/>
            </a:p>
          </p:txBody>
        </p:sp>
      </p:grpSp>
      <p:sp>
        <p:nvSpPr>
          <p:cNvPr id="32" name="テキスト ボックス 31"/>
          <p:cNvSpPr txBox="1"/>
          <p:nvPr/>
        </p:nvSpPr>
        <p:spPr>
          <a:xfrm>
            <a:off x="2189211" y="6245055"/>
            <a:ext cx="2929426" cy="461665"/>
          </a:xfrm>
          <a:prstGeom prst="rect">
            <a:avLst/>
          </a:prstGeom>
          <a:noFill/>
        </p:spPr>
        <p:txBody>
          <a:bodyPr wrap="square" rtlCol="0">
            <a:spAutoFit/>
          </a:bodyPr>
          <a:lstStyle/>
          <a:p>
            <a:pPr algn="ctr"/>
            <a:r>
              <a:rPr lang="ja-JP" altLang="en-US" sz="2400" dirty="0" smtClean="0">
                <a:solidFill>
                  <a:srgbClr val="0070C0"/>
                </a:solidFill>
              </a:rPr>
              <a:t>福島</a:t>
            </a:r>
            <a:r>
              <a:rPr lang="ja-JP" altLang="en-US" sz="2400" dirty="0">
                <a:solidFill>
                  <a:srgbClr val="0070C0"/>
                </a:solidFill>
              </a:rPr>
              <a:t>県外</a:t>
            </a:r>
            <a:endParaRPr kumimoji="1" lang="ja-JP" altLang="en-US" sz="2400" dirty="0">
              <a:solidFill>
                <a:srgbClr val="0070C0"/>
              </a:solidFill>
            </a:endParaRPr>
          </a:p>
        </p:txBody>
      </p:sp>
      <p:sp>
        <p:nvSpPr>
          <p:cNvPr id="33" name="テキスト ボックス 32"/>
          <p:cNvSpPr txBox="1"/>
          <p:nvPr/>
        </p:nvSpPr>
        <p:spPr>
          <a:xfrm>
            <a:off x="6099428" y="6270848"/>
            <a:ext cx="2804260" cy="461665"/>
          </a:xfrm>
          <a:prstGeom prst="rect">
            <a:avLst/>
          </a:prstGeom>
          <a:noFill/>
        </p:spPr>
        <p:txBody>
          <a:bodyPr wrap="square" rtlCol="0">
            <a:spAutoFit/>
          </a:bodyPr>
          <a:lstStyle/>
          <a:p>
            <a:pPr algn="ctr"/>
            <a:r>
              <a:rPr kumimoji="1" lang="ja-JP" altLang="en-US" sz="2400" dirty="0" smtClean="0">
                <a:solidFill>
                  <a:srgbClr val="C00000"/>
                </a:solidFill>
              </a:rPr>
              <a:t>福島県内</a:t>
            </a:r>
            <a:endParaRPr kumimoji="1" lang="ja-JP" altLang="en-US" sz="2400" dirty="0">
              <a:solidFill>
                <a:srgbClr val="C00000"/>
              </a:solidFill>
            </a:endParaRPr>
          </a:p>
        </p:txBody>
      </p:sp>
      <p:cxnSp>
        <p:nvCxnSpPr>
          <p:cNvPr id="35" name="直線矢印コネクタ 34"/>
          <p:cNvCxnSpPr>
            <a:stCxn id="42" idx="1"/>
          </p:cNvCxnSpPr>
          <p:nvPr/>
        </p:nvCxnSpPr>
        <p:spPr>
          <a:xfrm flipH="1">
            <a:off x="8578364" y="1654966"/>
            <a:ext cx="777310" cy="131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flipV="1">
            <a:off x="9411817" y="4265509"/>
            <a:ext cx="342139" cy="4799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9355674" y="1424133"/>
            <a:ext cx="3463853" cy="461665"/>
          </a:xfrm>
          <a:prstGeom prst="rect">
            <a:avLst/>
          </a:prstGeom>
          <a:noFill/>
        </p:spPr>
        <p:txBody>
          <a:bodyPr wrap="square" rtlCol="0">
            <a:spAutoFit/>
          </a:bodyPr>
          <a:lstStyle/>
          <a:p>
            <a:r>
              <a:rPr lang="ja-JP" altLang="en-US" sz="2400" u="sng" dirty="0" smtClean="0"/>
              <a:t>測定値</a:t>
            </a:r>
            <a:r>
              <a:rPr lang="en-US" altLang="ja-JP" sz="2400" u="sng" dirty="0" smtClean="0"/>
              <a:t>[µ㏜/h] </a:t>
            </a:r>
            <a:endParaRPr kumimoji="1" lang="ja-JP" altLang="en-US" sz="2400" u="sng" dirty="0"/>
          </a:p>
        </p:txBody>
      </p:sp>
      <p:sp>
        <p:nvSpPr>
          <p:cNvPr id="43" name="テキスト ボックス 42"/>
          <p:cNvSpPr txBox="1"/>
          <p:nvPr/>
        </p:nvSpPr>
        <p:spPr>
          <a:xfrm>
            <a:off x="9667811" y="4514588"/>
            <a:ext cx="2977747" cy="830997"/>
          </a:xfrm>
          <a:prstGeom prst="rect">
            <a:avLst/>
          </a:prstGeom>
          <a:noFill/>
        </p:spPr>
        <p:txBody>
          <a:bodyPr wrap="square" rtlCol="0">
            <a:spAutoFit/>
          </a:bodyPr>
          <a:lstStyle/>
          <a:p>
            <a:r>
              <a:rPr kumimoji="1" lang="ja-JP" altLang="en-US" sz="2400" u="sng" dirty="0" smtClean="0"/>
              <a:t>自然放射線量［</a:t>
            </a:r>
            <a:r>
              <a:rPr kumimoji="1" lang="en-US" altLang="ja-JP" sz="2400" u="sng" dirty="0" err="1" smtClean="0"/>
              <a:t>μGy</a:t>
            </a:r>
            <a:r>
              <a:rPr kumimoji="1" lang="en-US" altLang="ja-JP" sz="2400" u="sng" dirty="0" smtClean="0"/>
              <a:t>/h</a:t>
            </a:r>
            <a:r>
              <a:rPr kumimoji="1" lang="ja-JP" altLang="en-US" sz="2400" u="sng" dirty="0" smtClean="0"/>
              <a:t>］</a:t>
            </a:r>
            <a:endParaRPr kumimoji="1" lang="ja-JP" altLang="en-US" sz="2400" u="sng" dirty="0"/>
          </a:p>
        </p:txBody>
      </p:sp>
      <p:sp>
        <p:nvSpPr>
          <p:cNvPr id="38" name="タイトル 1"/>
          <p:cNvSpPr>
            <a:spLocks noGrp="1"/>
          </p:cNvSpPr>
          <p:nvPr>
            <p:ph type="title"/>
          </p:nvPr>
        </p:nvSpPr>
        <p:spPr>
          <a:xfrm>
            <a:off x="273106" y="-69950"/>
            <a:ext cx="5380719" cy="1303425"/>
          </a:xfrm>
        </p:spPr>
        <p:txBody>
          <a:bodyPr>
            <a:noAutofit/>
          </a:bodyPr>
          <a:lstStyle/>
          <a:p>
            <a:r>
              <a:rPr kumimoji="1" lang="ja-JP" altLang="en-US" sz="3200" dirty="0" smtClean="0"/>
              <a:t>測定値と自然放射線量の比較</a:t>
            </a:r>
            <a:endParaRPr kumimoji="1" lang="ja-JP" altLang="en-US" sz="3200" dirty="0"/>
          </a:p>
        </p:txBody>
      </p:sp>
      <p:sp>
        <p:nvSpPr>
          <p:cNvPr id="34" name="テキスト ボックス 33"/>
          <p:cNvSpPr txBox="1"/>
          <p:nvPr/>
        </p:nvSpPr>
        <p:spPr>
          <a:xfrm>
            <a:off x="995419" y="1109599"/>
            <a:ext cx="474375" cy="4035632"/>
          </a:xfrm>
          <a:prstGeom prst="rect">
            <a:avLst/>
          </a:prstGeom>
          <a:solidFill>
            <a:schemeClr val="bg1"/>
          </a:solidFill>
        </p:spPr>
        <p:txBody>
          <a:bodyPr wrap="square" rtlCol="0">
            <a:spAutoFit/>
          </a:bodyPr>
          <a:lstStyle/>
          <a:p>
            <a:endParaRPr kumimoji="1" lang="ja-JP" altLang="en-US" dirty="0"/>
          </a:p>
        </p:txBody>
      </p:sp>
      <p:sp>
        <p:nvSpPr>
          <p:cNvPr id="26" name="テキスト ボックス 25"/>
          <p:cNvSpPr txBox="1"/>
          <p:nvPr/>
        </p:nvSpPr>
        <p:spPr>
          <a:xfrm>
            <a:off x="8595993" y="6373250"/>
            <a:ext cx="5147615" cy="400110"/>
          </a:xfrm>
          <a:prstGeom prst="rect">
            <a:avLst/>
          </a:prstGeom>
          <a:noFill/>
        </p:spPr>
        <p:txBody>
          <a:bodyPr wrap="square" rtlCol="0">
            <a:spAutoFit/>
          </a:bodyPr>
          <a:lstStyle/>
          <a:p>
            <a:r>
              <a:rPr kumimoji="1" lang="en-US" altLang="ja-JP" sz="2000" dirty="0" smtClean="0"/>
              <a:t>※</a:t>
            </a:r>
            <a:r>
              <a:rPr kumimoji="1" lang="ja-JP" altLang="en-US" sz="2000" dirty="0" smtClean="0"/>
              <a:t>東京大学早野龍五先生</a:t>
            </a:r>
            <a:r>
              <a:rPr lang="ja-JP" altLang="en-US" sz="2000" dirty="0" smtClean="0"/>
              <a:t>作成</a:t>
            </a:r>
            <a:endParaRPr kumimoji="1" lang="ja-JP" altLang="en-US" sz="2000" dirty="0"/>
          </a:p>
        </p:txBody>
      </p:sp>
      <p:cxnSp>
        <p:nvCxnSpPr>
          <p:cNvPr id="41" name="直線矢印コネクタ 40"/>
          <p:cNvCxnSpPr/>
          <p:nvPr/>
        </p:nvCxnSpPr>
        <p:spPr>
          <a:xfrm flipV="1">
            <a:off x="5678072" y="6169700"/>
            <a:ext cx="3677602" cy="14560"/>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1499113" y="6153166"/>
            <a:ext cx="4088221" cy="1481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252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1819" y="-137150"/>
            <a:ext cx="4133045" cy="1325563"/>
          </a:xfrm>
        </p:spPr>
        <p:txBody>
          <a:bodyPr>
            <a:normAutofit/>
          </a:bodyPr>
          <a:lstStyle/>
          <a:p>
            <a:r>
              <a:rPr kumimoji="1" lang="ja-JP" altLang="en-US" sz="2800" dirty="0" smtClean="0"/>
              <a:t>滞在場所での線量の違い</a:t>
            </a:r>
            <a:endParaRPr kumimoji="1" lang="ja-JP" altLang="en-US" sz="2800" dirty="0"/>
          </a:p>
        </p:txBody>
      </p:sp>
      <p:sp>
        <p:nvSpPr>
          <p:cNvPr id="4" name="テキスト ボックス 3"/>
          <p:cNvSpPr txBox="1"/>
          <p:nvPr/>
        </p:nvSpPr>
        <p:spPr>
          <a:xfrm>
            <a:off x="9112142" y="412474"/>
            <a:ext cx="2498501" cy="646331"/>
          </a:xfrm>
          <a:prstGeom prst="rect">
            <a:avLst/>
          </a:prstGeom>
          <a:noFill/>
        </p:spPr>
        <p:txBody>
          <a:bodyPr wrap="square" rtlCol="0">
            <a:spAutoFit/>
          </a:bodyPr>
          <a:lstStyle/>
          <a:p>
            <a:r>
              <a:rPr lang="en-US" altLang="ja-JP" dirty="0"/>
              <a:t>s</a:t>
            </a:r>
            <a:r>
              <a:rPr kumimoji="1" lang="en-US" altLang="ja-JP" dirty="0" smtClean="0"/>
              <a:t>chool</a:t>
            </a:r>
          </a:p>
          <a:p>
            <a:r>
              <a:rPr lang="en-US" altLang="ja-JP" dirty="0" smtClean="0"/>
              <a:t>home</a:t>
            </a:r>
            <a:endParaRPr kumimoji="1" lang="ja-JP" altLang="en-US" dirty="0"/>
          </a:p>
        </p:txBody>
      </p:sp>
      <p:sp>
        <p:nvSpPr>
          <p:cNvPr id="7" name="正方形/長方形 6"/>
          <p:cNvSpPr/>
          <p:nvPr/>
        </p:nvSpPr>
        <p:spPr>
          <a:xfrm>
            <a:off x="10271240" y="585990"/>
            <a:ext cx="978796"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271240" y="913758"/>
            <a:ext cx="97879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8931839" y="302655"/>
            <a:ext cx="2678804" cy="91440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8976913" y="328413"/>
            <a:ext cx="2588653" cy="862884"/>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3" name="グラフ 12"/>
          <p:cNvGraphicFramePr>
            <a:graphicFrameLocks/>
          </p:cNvGraphicFramePr>
          <p:nvPr>
            <p:extLst>
              <p:ext uri="{D42A27DB-BD31-4B8C-83A1-F6EECF244321}">
                <p14:modId xmlns:p14="http://schemas.microsoft.com/office/powerpoint/2010/main" val="2863394217"/>
              </p:ext>
            </p:extLst>
          </p:nvPr>
        </p:nvGraphicFramePr>
        <p:xfrm>
          <a:off x="838200" y="759855"/>
          <a:ext cx="9433040" cy="5679756"/>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p:cNvSpPr txBox="1"/>
          <p:nvPr/>
        </p:nvSpPr>
        <p:spPr>
          <a:xfrm>
            <a:off x="10250371" y="5977946"/>
            <a:ext cx="1336065" cy="461665"/>
          </a:xfrm>
          <a:prstGeom prst="rect">
            <a:avLst/>
          </a:prstGeom>
          <a:noFill/>
        </p:spPr>
        <p:txBody>
          <a:bodyPr wrap="square" rtlCol="0">
            <a:spAutoFit/>
          </a:bodyPr>
          <a:lstStyle/>
          <a:p>
            <a:r>
              <a:rPr lang="en-US" altLang="ja-JP" sz="2400" b="1" dirty="0"/>
              <a:t>【</a:t>
            </a:r>
            <a:r>
              <a:rPr lang="en-US" altLang="ja-JP" sz="2400" b="1" dirty="0" smtClean="0"/>
              <a:t>µ</a:t>
            </a:r>
            <a:r>
              <a:rPr kumimoji="1" lang="en-US" altLang="ja-JP" sz="2400" b="1" dirty="0" err="1" smtClean="0"/>
              <a:t>Sv</a:t>
            </a:r>
            <a:r>
              <a:rPr kumimoji="1" lang="en-US" altLang="ja-JP" sz="2400" b="1" dirty="0" smtClean="0"/>
              <a:t>/h</a:t>
            </a:r>
            <a:r>
              <a:rPr lang="en-US" altLang="ja-JP" sz="2400" b="1" dirty="0"/>
              <a:t>】</a:t>
            </a:r>
            <a:endParaRPr kumimoji="1" lang="ja-JP" altLang="en-US" sz="2400" b="1" dirty="0"/>
          </a:p>
        </p:txBody>
      </p:sp>
      <p:sp>
        <p:nvSpPr>
          <p:cNvPr id="12" name="テキスト ボックス 11"/>
          <p:cNvSpPr txBox="1"/>
          <p:nvPr/>
        </p:nvSpPr>
        <p:spPr>
          <a:xfrm>
            <a:off x="838200" y="810708"/>
            <a:ext cx="1336065" cy="461665"/>
          </a:xfrm>
          <a:prstGeom prst="rect">
            <a:avLst/>
          </a:prstGeom>
          <a:noFill/>
        </p:spPr>
        <p:txBody>
          <a:bodyPr wrap="square" rtlCol="0">
            <a:spAutoFit/>
          </a:bodyPr>
          <a:lstStyle/>
          <a:p>
            <a:r>
              <a:rPr lang="en-US" altLang="ja-JP" sz="2400" b="1" dirty="0" smtClean="0"/>
              <a:t>【</a:t>
            </a:r>
            <a:r>
              <a:rPr lang="ja-JP" altLang="en-US" sz="2400" b="1" dirty="0" smtClean="0"/>
              <a:t>個</a:t>
            </a:r>
            <a:r>
              <a:rPr lang="en-US" altLang="ja-JP" sz="2400" b="1" dirty="0" smtClean="0"/>
              <a:t>】</a:t>
            </a:r>
            <a:endParaRPr kumimoji="1" lang="ja-JP" altLang="en-US" sz="2400" b="1" dirty="0"/>
          </a:p>
        </p:txBody>
      </p:sp>
    </p:spTree>
    <p:extLst>
      <p:ext uri="{BB962C8B-B14F-4D97-AF65-F5344CB8AC3E}">
        <p14:creationId xmlns:p14="http://schemas.microsoft.com/office/powerpoint/2010/main" val="2737458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p:cNvGraphicFramePr>
          <p:nvPr>
            <p:extLst>
              <p:ext uri="{D42A27DB-BD31-4B8C-83A1-F6EECF244321}">
                <p14:modId xmlns:p14="http://schemas.microsoft.com/office/powerpoint/2010/main" val="1439278773"/>
              </p:ext>
            </p:extLst>
          </p:nvPr>
        </p:nvGraphicFramePr>
        <p:xfrm>
          <a:off x="881577" y="759855"/>
          <a:ext cx="9344586" cy="5666478"/>
        </p:xfrm>
        <a:graphic>
          <a:graphicData uri="http://schemas.openxmlformats.org/drawingml/2006/chart">
            <c:chart xmlns:c="http://schemas.openxmlformats.org/drawingml/2006/chart" xmlns:r="http://schemas.openxmlformats.org/officeDocument/2006/relationships" r:id="rId2"/>
          </a:graphicData>
        </a:graphic>
      </p:graphicFrame>
      <p:sp>
        <p:nvSpPr>
          <p:cNvPr id="13" name="タイトル 1"/>
          <p:cNvSpPr txBox="1">
            <a:spLocks/>
          </p:cNvSpPr>
          <p:nvPr/>
        </p:nvSpPr>
        <p:spPr>
          <a:xfrm>
            <a:off x="257577" y="-137151"/>
            <a:ext cx="41330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smtClean="0"/>
              <a:t>滞在場所での線量の違い</a:t>
            </a:r>
            <a:endParaRPr lang="ja-JP" altLang="en-US" sz="2800" dirty="0"/>
          </a:p>
        </p:txBody>
      </p:sp>
      <p:sp>
        <p:nvSpPr>
          <p:cNvPr id="14" name="テキスト ボックス 13"/>
          <p:cNvSpPr txBox="1"/>
          <p:nvPr/>
        </p:nvSpPr>
        <p:spPr>
          <a:xfrm>
            <a:off x="9112142" y="412474"/>
            <a:ext cx="2498501" cy="646331"/>
          </a:xfrm>
          <a:prstGeom prst="rect">
            <a:avLst/>
          </a:prstGeom>
          <a:noFill/>
        </p:spPr>
        <p:txBody>
          <a:bodyPr wrap="square" rtlCol="0">
            <a:spAutoFit/>
          </a:bodyPr>
          <a:lstStyle/>
          <a:p>
            <a:r>
              <a:rPr lang="en-US" altLang="ja-JP" dirty="0"/>
              <a:t>s</a:t>
            </a:r>
            <a:r>
              <a:rPr kumimoji="1" lang="en-US" altLang="ja-JP" dirty="0" smtClean="0"/>
              <a:t>chool</a:t>
            </a:r>
          </a:p>
          <a:p>
            <a:r>
              <a:rPr lang="en-US" altLang="ja-JP" dirty="0" smtClean="0"/>
              <a:t>home</a:t>
            </a:r>
            <a:endParaRPr kumimoji="1" lang="ja-JP" altLang="en-US" dirty="0"/>
          </a:p>
        </p:txBody>
      </p:sp>
      <p:sp>
        <p:nvSpPr>
          <p:cNvPr id="15" name="正方形/長方形 14"/>
          <p:cNvSpPr/>
          <p:nvPr/>
        </p:nvSpPr>
        <p:spPr>
          <a:xfrm>
            <a:off x="10271240" y="585990"/>
            <a:ext cx="978796" cy="457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0271240" y="913758"/>
            <a:ext cx="97879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8931839" y="302655"/>
            <a:ext cx="2678804" cy="91440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8976913" y="328413"/>
            <a:ext cx="2588653" cy="862884"/>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0250371" y="5977946"/>
            <a:ext cx="1336065" cy="461665"/>
          </a:xfrm>
          <a:prstGeom prst="rect">
            <a:avLst/>
          </a:prstGeom>
          <a:noFill/>
        </p:spPr>
        <p:txBody>
          <a:bodyPr wrap="square" rtlCol="0">
            <a:spAutoFit/>
          </a:bodyPr>
          <a:lstStyle/>
          <a:p>
            <a:r>
              <a:rPr lang="en-US" altLang="ja-JP" sz="2400" b="1" dirty="0"/>
              <a:t>【</a:t>
            </a:r>
            <a:r>
              <a:rPr lang="en-US" altLang="ja-JP" sz="2400" b="1" dirty="0" smtClean="0"/>
              <a:t>µ</a:t>
            </a:r>
            <a:r>
              <a:rPr kumimoji="1" lang="en-US" altLang="ja-JP" sz="2400" b="1" dirty="0" err="1" smtClean="0"/>
              <a:t>Sv</a:t>
            </a:r>
            <a:r>
              <a:rPr kumimoji="1" lang="en-US" altLang="ja-JP" sz="2400" b="1" dirty="0" smtClean="0"/>
              <a:t>/h</a:t>
            </a:r>
            <a:r>
              <a:rPr lang="en-US" altLang="ja-JP" sz="2400" b="1" dirty="0"/>
              <a:t>】</a:t>
            </a:r>
            <a:endParaRPr kumimoji="1" lang="ja-JP" altLang="en-US" sz="2400" b="1" dirty="0"/>
          </a:p>
        </p:txBody>
      </p:sp>
      <p:sp>
        <p:nvSpPr>
          <p:cNvPr id="20" name="テキスト ボックス 19"/>
          <p:cNvSpPr txBox="1"/>
          <p:nvPr/>
        </p:nvSpPr>
        <p:spPr>
          <a:xfrm>
            <a:off x="838200" y="810708"/>
            <a:ext cx="1336065" cy="461665"/>
          </a:xfrm>
          <a:prstGeom prst="rect">
            <a:avLst/>
          </a:prstGeom>
          <a:noFill/>
        </p:spPr>
        <p:txBody>
          <a:bodyPr wrap="square" rtlCol="0">
            <a:spAutoFit/>
          </a:bodyPr>
          <a:lstStyle/>
          <a:p>
            <a:r>
              <a:rPr lang="en-US" altLang="ja-JP" sz="2400" b="1" dirty="0" smtClean="0"/>
              <a:t>【</a:t>
            </a:r>
            <a:r>
              <a:rPr lang="ja-JP" altLang="en-US" sz="2400" b="1" dirty="0" smtClean="0"/>
              <a:t>個</a:t>
            </a:r>
            <a:r>
              <a:rPr lang="en-US" altLang="ja-JP" sz="2400" b="1" dirty="0" smtClean="0"/>
              <a:t>】</a:t>
            </a:r>
            <a:endParaRPr kumimoji="1" lang="ja-JP" altLang="en-US" sz="2400" b="1" dirty="0"/>
          </a:p>
        </p:txBody>
      </p:sp>
    </p:spTree>
    <p:extLst>
      <p:ext uri="{BB962C8B-B14F-4D97-AF65-F5344CB8AC3E}">
        <p14:creationId xmlns:p14="http://schemas.microsoft.com/office/powerpoint/2010/main" val="456343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838200" y="1470765"/>
            <a:ext cx="10515600" cy="4706198"/>
          </a:xfrm>
        </p:spPr>
        <p:txBody>
          <a:bodyPr>
            <a:normAutofit/>
          </a:bodyPr>
          <a:lstStyle/>
          <a:p>
            <a:r>
              <a:rPr lang="ja-JP" altLang="en-US" sz="4000" dirty="0" smtClean="0"/>
              <a:t>線量分布は同等。</a:t>
            </a:r>
            <a:endParaRPr lang="en-US" altLang="ja-JP" sz="4000" dirty="0"/>
          </a:p>
          <a:p>
            <a:pPr marL="0" indent="0">
              <a:buNone/>
            </a:pPr>
            <a:r>
              <a:rPr lang="ja-JP" altLang="ja-JP" sz="4000" dirty="0" smtClean="0"/>
              <a:t>　福島県外</a:t>
            </a:r>
            <a:r>
              <a:rPr lang="ja-JP" altLang="en-US" sz="4000" dirty="0" smtClean="0"/>
              <a:t>　</a:t>
            </a:r>
            <a:r>
              <a:rPr lang="en-US" altLang="ja-JP" sz="4000" dirty="0" smtClean="0"/>
              <a:t> 0.06</a:t>
            </a:r>
            <a:r>
              <a:rPr lang="ja-JP" altLang="ja-JP" sz="4000" dirty="0"/>
              <a:t>～</a:t>
            </a:r>
            <a:r>
              <a:rPr lang="en-US" altLang="ja-JP" sz="4000" dirty="0"/>
              <a:t>0.09µ</a:t>
            </a:r>
            <a:r>
              <a:rPr lang="ja-JP" altLang="ja-JP" sz="4000" dirty="0"/>
              <a:t>㏜</a:t>
            </a:r>
            <a:r>
              <a:rPr lang="en-US" altLang="ja-JP" sz="4000" dirty="0"/>
              <a:t>/</a:t>
            </a:r>
            <a:r>
              <a:rPr lang="en-US" altLang="ja-JP" sz="4000" dirty="0" smtClean="0"/>
              <a:t>h</a:t>
            </a:r>
            <a:endParaRPr lang="en-US" altLang="ja-JP" sz="4000" dirty="0"/>
          </a:p>
          <a:p>
            <a:pPr marL="0" indent="0">
              <a:buNone/>
            </a:pPr>
            <a:r>
              <a:rPr lang="ja-JP" altLang="ja-JP" sz="4000" dirty="0"/>
              <a:t>　</a:t>
            </a:r>
            <a:r>
              <a:rPr lang="ja-JP" altLang="en-US" sz="4000" dirty="0" smtClean="0"/>
              <a:t>　　　</a:t>
            </a:r>
            <a:r>
              <a:rPr lang="ja-JP" altLang="ja-JP" sz="4000" dirty="0" smtClean="0"/>
              <a:t>県内</a:t>
            </a:r>
            <a:r>
              <a:rPr lang="ja-JP" altLang="en-US" sz="4000" dirty="0" smtClean="0"/>
              <a:t>　</a:t>
            </a:r>
            <a:r>
              <a:rPr lang="en-US" altLang="ja-JP" sz="4000" dirty="0" smtClean="0"/>
              <a:t> 0.07</a:t>
            </a:r>
            <a:r>
              <a:rPr lang="ja-JP" altLang="ja-JP" sz="4000" dirty="0"/>
              <a:t>～</a:t>
            </a:r>
            <a:r>
              <a:rPr lang="en-US" altLang="ja-JP" sz="4000" dirty="0"/>
              <a:t>0.10µ</a:t>
            </a:r>
            <a:r>
              <a:rPr lang="ja-JP" altLang="ja-JP" sz="4000" dirty="0"/>
              <a:t>㏜</a:t>
            </a:r>
            <a:r>
              <a:rPr lang="en-US" altLang="ja-JP" sz="4000" dirty="0"/>
              <a:t>/</a:t>
            </a:r>
            <a:r>
              <a:rPr lang="en-US" altLang="ja-JP" sz="4000" dirty="0" smtClean="0"/>
              <a:t>h</a:t>
            </a:r>
            <a:endParaRPr lang="en-US" altLang="ja-JP" sz="4000" dirty="0"/>
          </a:p>
          <a:p>
            <a:pPr marL="0" indent="0">
              <a:buNone/>
            </a:pPr>
            <a:r>
              <a:rPr lang="ja-JP" altLang="ja-JP" sz="4000" dirty="0"/>
              <a:t>　</a:t>
            </a:r>
            <a:r>
              <a:rPr lang="ja-JP" altLang="ja-JP" sz="4000" dirty="0" smtClean="0"/>
              <a:t>ヨーロッパ</a:t>
            </a:r>
            <a:r>
              <a:rPr lang="ja-JP" altLang="ja-JP" sz="4000" dirty="0"/>
              <a:t>　</a:t>
            </a:r>
            <a:r>
              <a:rPr lang="en-US" altLang="ja-JP" sz="4000" dirty="0" smtClean="0"/>
              <a:t>0.06</a:t>
            </a:r>
            <a:r>
              <a:rPr lang="ja-JP" altLang="ja-JP" sz="4000" dirty="0"/>
              <a:t>～</a:t>
            </a:r>
            <a:r>
              <a:rPr lang="en-US" altLang="ja-JP" sz="4000" dirty="0"/>
              <a:t>0.11µ</a:t>
            </a:r>
            <a:r>
              <a:rPr lang="ja-JP" altLang="ja-JP" sz="4000" dirty="0"/>
              <a:t>㏜</a:t>
            </a:r>
            <a:r>
              <a:rPr lang="en-US" altLang="ja-JP" sz="4000" dirty="0"/>
              <a:t>/</a:t>
            </a:r>
            <a:r>
              <a:rPr lang="en-US" altLang="ja-JP" sz="4000" dirty="0" smtClean="0"/>
              <a:t>h</a:t>
            </a:r>
          </a:p>
          <a:p>
            <a:pPr marL="0" indent="0">
              <a:buNone/>
            </a:pPr>
            <a:endParaRPr kumimoji="1" lang="en-US" altLang="ja-JP" sz="4000" dirty="0"/>
          </a:p>
          <a:p>
            <a:r>
              <a:rPr lang="ja-JP" altLang="en-US" sz="4000" dirty="0" smtClean="0"/>
              <a:t>外れ値</a:t>
            </a:r>
            <a:endParaRPr lang="en-US" altLang="ja-JP" sz="4000" dirty="0" smtClean="0"/>
          </a:p>
          <a:p>
            <a:pPr marL="0" indent="0">
              <a:buNone/>
            </a:pPr>
            <a:r>
              <a:rPr lang="ja-JP" altLang="ja-JP" sz="4000" dirty="0" smtClean="0"/>
              <a:t>　</a:t>
            </a:r>
            <a:r>
              <a:rPr lang="ja-JP" altLang="en-US" sz="4000" dirty="0" smtClean="0"/>
              <a:t>福島県内、県外、ヨーロッパにも見られる。</a:t>
            </a:r>
            <a:endParaRPr kumimoji="1" lang="en-US" altLang="ja-JP" sz="4000" dirty="0" smtClean="0"/>
          </a:p>
        </p:txBody>
      </p:sp>
    </p:spTree>
    <p:extLst>
      <p:ext uri="{BB962C8B-B14F-4D97-AF65-F5344CB8AC3E}">
        <p14:creationId xmlns:p14="http://schemas.microsoft.com/office/powerpoint/2010/main" val="1702489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7591" y="300731"/>
            <a:ext cx="5683842" cy="703821"/>
          </a:xfrm>
        </p:spPr>
        <p:txBody>
          <a:bodyPr>
            <a:normAutofit/>
          </a:bodyPr>
          <a:lstStyle/>
          <a:p>
            <a:r>
              <a:rPr kumimoji="1" lang="ja-JP" altLang="en-US" sz="3600" dirty="0" smtClean="0"/>
              <a:t>外れ値の分析（福島高校）</a:t>
            </a:r>
            <a:endParaRPr kumimoji="1" lang="ja-JP" altLang="en-US" sz="3600" dirty="0"/>
          </a:p>
        </p:txBody>
      </p:sp>
      <p:sp>
        <p:nvSpPr>
          <p:cNvPr id="8" name="正方形/長方形 7"/>
          <p:cNvSpPr/>
          <p:nvPr/>
        </p:nvSpPr>
        <p:spPr>
          <a:xfrm>
            <a:off x="6998098" y="3472458"/>
            <a:ext cx="4832550" cy="3385542"/>
          </a:xfrm>
          <a:prstGeom prst="rect">
            <a:avLst/>
          </a:prstGeom>
        </p:spPr>
        <p:txBody>
          <a:bodyPr wrap="square">
            <a:spAutoFit/>
          </a:bodyPr>
          <a:lstStyle/>
          <a:p>
            <a:r>
              <a:rPr lang="ja-JP" altLang="en-US" sz="1600" dirty="0" smtClean="0"/>
              <a:t>　　　日時</a:t>
            </a:r>
            <a:r>
              <a:rPr lang="en-US" altLang="ja-JP" sz="1600" dirty="0"/>
              <a:t>	</a:t>
            </a:r>
            <a:r>
              <a:rPr lang="ja-JP" altLang="en-US" sz="1600" dirty="0" smtClean="0"/>
              <a:t>　　　　　　　線量　　　生活記録　　　</a:t>
            </a:r>
            <a:endParaRPr lang="en-US" altLang="ja-JP" sz="1600" dirty="0" smtClean="0"/>
          </a:p>
          <a:p>
            <a:r>
              <a:rPr lang="en-US" altLang="ja-JP" sz="1600" dirty="0" smtClean="0"/>
              <a:t>2014/06/25 </a:t>
            </a:r>
            <a:r>
              <a:rPr lang="en-US" altLang="ja-JP" sz="1600" dirty="0"/>
              <a:t>07	</a:t>
            </a:r>
            <a:r>
              <a:rPr lang="en-US" altLang="ja-JP" sz="1600" dirty="0" smtClean="0"/>
              <a:t>0.14</a:t>
            </a:r>
            <a:r>
              <a:rPr lang="ja-JP" altLang="en-US" sz="1600" dirty="0" smtClean="0"/>
              <a:t>　　　　自宅</a:t>
            </a:r>
            <a:endParaRPr lang="en-US" altLang="ja-JP" sz="1600" dirty="0"/>
          </a:p>
          <a:p>
            <a:r>
              <a:rPr lang="en-US" altLang="ja-JP" sz="1600" dirty="0"/>
              <a:t>2014/06/25 08	</a:t>
            </a:r>
            <a:r>
              <a:rPr lang="en-US" altLang="ja-JP" sz="1600" dirty="0" smtClean="0"/>
              <a:t>0.12</a:t>
            </a:r>
            <a:r>
              <a:rPr lang="ja-JP" altLang="en-US" sz="1600" dirty="0"/>
              <a:t>　</a:t>
            </a:r>
            <a:r>
              <a:rPr lang="ja-JP" altLang="en-US" sz="1600" dirty="0" smtClean="0"/>
              <a:t>　　　自宅</a:t>
            </a:r>
            <a:endParaRPr lang="en-US" altLang="ja-JP" sz="1600" dirty="0"/>
          </a:p>
          <a:p>
            <a:r>
              <a:rPr lang="en-US" altLang="ja-JP" sz="1600" dirty="0"/>
              <a:t>2014/06/25 09	</a:t>
            </a:r>
            <a:r>
              <a:rPr lang="en-US" altLang="ja-JP" sz="1600" dirty="0" smtClean="0"/>
              <a:t>0.04</a:t>
            </a:r>
            <a:r>
              <a:rPr lang="ja-JP" altLang="en-US" sz="1600" dirty="0" smtClean="0"/>
              <a:t>　　　　車</a:t>
            </a:r>
            <a:endParaRPr lang="en-US" altLang="ja-JP" sz="1600" dirty="0"/>
          </a:p>
          <a:p>
            <a:r>
              <a:rPr lang="en-US" altLang="ja-JP" sz="1600" dirty="0"/>
              <a:t>2014/06/25 10	</a:t>
            </a:r>
            <a:r>
              <a:rPr lang="en-US" altLang="ja-JP" sz="1600" dirty="0" smtClean="0"/>
              <a:t>0.1</a:t>
            </a:r>
            <a:r>
              <a:rPr lang="ja-JP" altLang="en-US" sz="1600" dirty="0" smtClean="0"/>
              <a:t>　　　　　いわき市内</a:t>
            </a:r>
            <a:endParaRPr lang="en-US" altLang="ja-JP" sz="1600" dirty="0"/>
          </a:p>
          <a:p>
            <a:r>
              <a:rPr lang="en-US" altLang="ja-JP" sz="1600" dirty="0"/>
              <a:t>2014/06/25 11	</a:t>
            </a:r>
            <a:r>
              <a:rPr lang="en-US" altLang="ja-JP" sz="1600" dirty="0" smtClean="0"/>
              <a:t>0.09</a:t>
            </a:r>
            <a:r>
              <a:rPr lang="ja-JP" altLang="en-US" sz="1600" dirty="0" smtClean="0"/>
              <a:t>　　　　いわき市内</a:t>
            </a:r>
            <a:endParaRPr lang="en-US" altLang="ja-JP" sz="1600" dirty="0"/>
          </a:p>
          <a:p>
            <a:r>
              <a:rPr lang="en-US" altLang="ja-JP" sz="1600" dirty="0"/>
              <a:t>2014/06/25 12	</a:t>
            </a:r>
            <a:r>
              <a:rPr lang="en-US" altLang="ja-JP" sz="1600" dirty="0" smtClean="0"/>
              <a:t>0.13</a:t>
            </a:r>
            <a:r>
              <a:rPr lang="ja-JP" altLang="en-US" sz="1600" dirty="0" smtClean="0"/>
              <a:t>　　　　車</a:t>
            </a:r>
            <a:endParaRPr lang="en-US" altLang="ja-JP" sz="1600" dirty="0"/>
          </a:p>
          <a:p>
            <a:r>
              <a:rPr lang="en-US" altLang="ja-JP" sz="1600" dirty="0"/>
              <a:t>2014/06/25 13	</a:t>
            </a:r>
            <a:r>
              <a:rPr lang="en-US" altLang="ja-JP" sz="1600" dirty="0" smtClean="0"/>
              <a:t>0.19</a:t>
            </a:r>
            <a:r>
              <a:rPr lang="ja-JP" altLang="en-US" sz="1600" dirty="0" smtClean="0"/>
              <a:t>　　　　</a:t>
            </a:r>
            <a:r>
              <a:rPr lang="en-US" altLang="ja-JP" sz="1600" dirty="0" smtClean="0"/>
              <a:t>J</a:t>
            </a:r>
            <a:r>
              <a:rPr lang="ja-JP" altLang="en-US" sz="1600" dirty="0" smtClean="0"/>
              <a:t>ヴィレッジ</a:t>
            </a:r>
            <a:endParaRPr lang="en-US" altLang="ja-JP" sz="1600" dirty="0"/>
          </a:p>
          <a:p>
            <a:r>
              <a:rPr lang="en-US" altLang="ja-JP" sz="1600" b="1" dirty="0">
                <a:solidFill>
                  <a:schemeClr val="accent1">
                    <a:lumMod val="75000"/>
                  </a:schemeClr>
                </a:solidFill>
              </a:rPr>
              <a:t>2014/06/25 14	</a:t>
            </a:r>
            <a:r>
              <a:rPr lang="en-US" altLang="ja-JP" sz="1600" b="1" dirty="0" smtClean="0">
                <a:solidFill>
                  <a:schemeClr val="accent1">
                    <a:lumMod val="75000"/>
                  </a:schemeClr>
                </a:solidFill>
              </a:rPr>
              <a:t>4.96</a:t>
            </a:r>
            <a:r>
              <a:rPr lang="ja-JP" altLang="en-US" sz="1600" b="1" dirty="0" smtClean="0">
                <a:solidFill>
                  <a:schemeClr val="accent1">
                    <a:lumMod val="75000"/>
                  </a:schemeClr>
                </a:solidFill>
              </a:rPr>
              <a:t>　　　　大熊町</a:t>
            </a:r>
            <a:endParaRPr lang="en-US" altLang="ja-JP" sz="1600" b="1" dirty="0" smtClean="0">
              <a:solidFill>
                <a:schemeClr val="accent1">
                  <a:lumMod val="75000"/>
                </a:schemeClr>
              </a:solidFill>
            </a:endParaRPr>
          </a:p>
          <a:p>
            <a:r>
              <a:rPr lang="en-US" altLang="ja-JP" sz="1600" b="1" dirty="0" smtClean="0">
                <a:solidFill>
                  <a:schemeClr val="accent1">
                    <a:lumMod val="75000"/>
                  </a:schemeClr>
                </a:solidFill>
              </a:rPr>
              <a:t>2014/06/25 </a:t>
            </a:r>
            <a:r>
              <a:rPr lang="en-US" altLang="ja-JP" sz="1600" b="1" dirty="0">
                <a:solidFill>
                  <a:schemeClr val="accent1">
                    <a:lumMod val="75000"/>
                  </a:schemeClr>
                </a:solidFill>
              </a:rPr>
              <a:t>15	</a:t>
            </a:r>
            <a:r>
              <a:rPr lang="en-US" altLang="ja-JP" sz="1600" b="1" dirty="0" smtClean="0">
                <a:solidFill>
                  <a:schemeClr val="accent1">
                    <a:lumMod val="75000"/>
                  </a:schemeClr>
                </a:solidFill>
              </a:rPr>
              <a:t>2.52</a:t>
            </a:r>
            <a:r>
              <a:rPr lang="ja-JP" altLang="en-US" sz="1600" b="1" dirty="0" smtClean="0">
                <a:solidFill>
                  <a:schemeClr val="accent1">
                    <a:lumMod val="75000"/>
                  </a:schemeClr>
                </a:solidFill>
              </a:rPr>
              <a:t>　　　　大熊町</a:t>
            </a:r>
            <a:endParaRPr lang="en-US" altLang="ja-JP" sz="1600" b="1" dirty="0" smtClean="0">
              <a:solidFill>
                <a:schemeClr val="accent1">
                  <a:lumMod val="75000"/>
                </a:schemeClr>
              </a:solidFill>
            </a:endParaRPr>
          </a:p>
          <a:p>
            <a:r>
              <a:rPr lang="en-US" altLang="ja-JP" sz="1600" dirty="0" smtClean="0"/>
              <a:t>2014</a:t>
            </a:r>
            <a:r>
              <a:rPr lang="en-US" altLang="ja-JP" sz="1600" dirty="0"/>
              <a:t>/06/25 16	</a:t>
            </a:r>
            <a:r>
              <a:rPr lang="en-US" altLang="ja-JP" sz="1600" dirty="0" smtClean="0"/>
              <a:t>0.18</a:t>
            </a:r>
            <a:r>
              <a:rPr lang="ja-JP" altLang="en-US" sz="1600" dirty="0" smtClean="0"/>
              <a:t>　　　　車</a:t>
            </a:r>
            <a:endParaRPr lang="en-US" altLang="ja-JP" sz="1600" dirty="0" smtClean="0"/>
          </a:p>
          <a:p>
            <a:r>
              <a:rPr lang="en-US" altLang="ja-JP" sz="1600" dirty="0" smtClean="0"/>
              <a:t>2014/06/25 </a:t>
            </a:r>
            <a:r>
              <a:rPr lang="en-US" altLang="ja-JP" sz="1600" dirty="0"/>
              <a:t>17	</a:t>
            </a:r>
            <a:r>
              <a:rPr lang="en-US" altLang="ja-JP" sz="1600" dirty="0" smtClean="0"/>
              <a:t>0.1</a:t>
            </a:r>
            <a:r>
              <a:rPr lang="ja-JP" altLang="en-US" sz="1600" dirty="0" smtClean="0"/>
              <a:t>　　　　  車</a:t>
            </a:r>
            <a:endParaRPr lang="en-US" altLang="ja-JP" sz="1600" dirty="0"/>
          </a:p>
          <a:p>
            <a:r>
              <a:rPr lang="en-US" altLang="ja-JP" sz="1600" dirty="0"/>
              <a:t>2014/06/25 18	</a:t>
            </a:r>
            <a:r>
              <a:rPr lang="en-US" altLang="ja-JP" sz="1600" dirty="0" smtClean="0"/>
              <a:t>0.02</a:t>
            </a:r>
            <a:r>
              <a:rPr lang="ja-JP" altLang="en-US" sz="1600" dirty="0" smtClean="0"/>
              <a:t>　　　　車</a:t>
            </a:r>
            <a:endParaRPr lang="en-US" altLang="ja-JP" sz="1600" dirty="0"/>
          </a:p>
        </p:txBody>
      </p:sp>
      <p:graphicFrame>
        <p:nvGraphicFramePr>
          <p:cNvPr id="10" name="グラフ 9"/>
          <p:cNvGraphicFramePr>
            <a:graphicFrameLocks/>
          </p:cNvGraphicFramePr>
          <p:nvPr>
            <p:extLst>
              <p:ext uri="{D42A27DB-BD31-4B8C-83A1-F6EECF244321}">
                <p14:modId xmlns:p14="http://schemas.microsoft.com/office/powerpoint/2010/main" val="249493787"/>
              </p:ext>
            </p:extLst>
          </p:nvPr>
        </p:nvGraphicFramePr>
        <p:xfrm>
          <a:off x="112049" y="1303149"/>
          <a:ext cx="6759048" cy="4580573"/>
        </p:xfrm>
        <a:graphic>
          <a:graphicData uri="http://schemas.openxmlformats.org/drawingml/2006/chart">
            <c:chart xmlns:c="http://schemas.openxmlformats.org/drawingml/2006/chart" xmlns:r="http://schemas.openxmlformats.org/officeDocument/2006/relationships" r:id="rId3"/>
          </a:graphicData>
        </a:graphic>
      </p:graphicFrame>
      <p:pic>
        <p:nvPicPr>
          <p:cNvPr id="3" name="図 2"/>
          <p:cNvPicPr>
            <a:picLocks noChangeAspect="1"/>
          </p:cNvPicPr>
          <p:nvPr/>
        </p:nvPicPr>
        <p:blipFill>
          <a:blip r:embed="rId4"/>
          <a:stretch>
            <a:fillRect/>
          </a:stretch>
        </p:blipFill>
        <p:spPr>
          <a:xfrm>
            <a:off x="6885655" y="222250"/>
            <a:ext cx="4970165" cy="2825750"/>
          </a:xfrm>
          <a:prstGeom prst="rect">
            <a:avLst/>
          </a:prstGeom>
        </p:spPr>
      </p:pic>
      <p:sp>
        <p:nvSpPr>
          <p:cNvPr id="4" name="円/楕円 3"/>
          <p:cNvSpPr/>
          <p:nvPr/>
        </p:nvSpPr>
        <p:spPr>
          <a:xfrm>
            <a:off x="10263334" y="995344"/>
            <a:ext cx="429069" cy="583477"/>
          </a:xfrm>
          <a:prstGeom prst="ellipse">
            <a:avLst/>
          </a:prstGeom>
          <a:noFill/>
          <a:ln w="28575"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 name="直線矢印コネクタ 13"/>
          <p:cNvCxnSpPr/>
          <p:nvPr/>
        </p:nvCxnSpPr>
        <p:spPr>
          <a:xfrm flipH="1">
            <a:off x="5286133" y="1338565"/>
            <a:ext cx="5028689" cy="1098310"/>
          </a:xfrm>
          <a:prstGeom prst="straightConnector1">
            <a:avLst/>
          </a:prstGeom>
          <a:ln w="57150" cmpd="sng">
            <a:tailEnd type="arrow"/>
          </a:ln>
          <a:effectLst/>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269662" y="892697"/>
            <a:ext cx="1336065" cy="461665"/>
          </a:xfrm>
          <a:prstGeom prst="rect">
            <a:avLst/>
          </a:prstGeom>
          <a:noFill/>
        </p:spPr>
        <p:txBody>
          <a:bodyPr wrap="square" rtlCol="0">
            <a:spAutoFit/>
          </a:bodyPr>
          <a:lstStyle/>
          <a:p>
            <a:r>
              <a:rPr lang="en-US" altLang="ja-JP" sz="2400" b="1" dirty="0" smtClean="0"/>
              <a:t>〔µ</a:t>
            </a:r>
            <a:r>
              <a:rPr kumimoji="1" lang="en-US" altLang="ja-JP" sz="2400" b="1" dirty="0" err="1" smtClean="0"/>
              <a:t>Sv</a:t>
            </a:r>
            <a:r>
              <a:rPr kumimoji="1" lang="en-US" altLang="ja-JP" sz="2400" b="1" dirty="0" smtClean="0"/>
              <a:t>/h〕</a:t>
            </a:r>
            <a:endParaRPr kumimoji="1" lang="ja-JP" altLang="en-US" sz="2400" b="1" dirty="0"/>
          </a:p>
        </p:txBody>
      </p:sp>
    </p:spTree>
    <p:extLst>
      <p:ext uri="{BB962C8B-B14F-4D97-AF65-F5344CB8AC3E}">
        <p14:creationId xmlns:p14="http://schemas.microsoft.com/office/powerpoint/2010/main" val="1031417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7591" y="300731"/>
            <a:ext cx="3373192" cy="703821"/>
          </a:xfrm>
        </p:spPr>
        <p:txBody>
          <a:bodyPr>
            <a:normAutofit/>
          </a:bodyPr>
          <a:lstStyle/>
          <a:p>
            <a:r>
              <a:rPr kumimoji="1" lang="ja-JP" altLang="en-US" sz="3600" dirty="0" smtClean="0"/>
              <a:t>外れ値の分析</a:t>
            </a:r>
            <a:endParaRPr kumimoji="1" lang="ja-JP" altLang="en-US" sz="3600" dirty="0"/>
          </a:p>
        </p:txBody>
      </p:sp>
      <p:sp>
        <p:nvSpPr>
          <p:cNvPr id="5" name="テキスト ボックス 4"/>
          <p:cNvSpPr txBox="1"/>
          <p:nvPr/>
        </p:nvSpPr>
        <p:spPr>
          <a:xfrm>
            <a:off x="351200" y="773719"/>
            <a:ext cx="1336065" cy="461665"/>
          </a:xfrm>
          <a:prstGeom prst="rect">
            <a:avLst/>
          </a:prstGeom>
          <a:noFill/>
        </p:spPr>
        <p:txBody>
          <a:bodyPr wrap="square" rtlCol="0">
            <a:spAutoFit/>
          </a:bodyPr>
          <a:lstStyle/>
          <a:p>
            <a:r>
              <a:rPr lang="en-US" altLang="ja-JP" sz="2400" b="1" dirty="0" smtClean="0"/>
              <a:t>〔µ</a:t>
            </a:r>
            <a:r>
              <a:rPr kumimoji="1" lang="en-US" altLang="ja-JP" sz="2400" b="1" dirty="0" err="1" smtClean="0"/>
              <a:t>Sv</a:t>
            </a:r>
            <a:r>
              <a:rPr kumimoji="1" lang="en-US" altLang="ja-JP" sz="2400" b="1" dirty="0" smtClean="0"/>
              <a:t>/h〕</a:t>
            </a:r>
            <a:endParaRPr kumimoji="1" lang="ja-JP" altLang="en-US" sz="2400" b="1" dirty="0"/>
          </a:p>
        </p:txBody>
      </p:sp>
      <p:graphicFrame>
        <p:nvGraphicFramePr>
          <p:cNvPr id="6" name="グラフ 5"/>
          <p:cNvGraphicFramePr>
            <a:graphicFrameLocks/>
          </p:cNvGraphicFramePr>
          <p:nvPr>
            <p:extLst>
              <p:ext uri="{D42A27DB-BD31-4B8C-83A1-F6EECF244321}">
                <p14:modId xmlns:p14="http://schemas.microsoft.com/office/powerpoint/2010/main" val="2082127867"/>
              </p:ext>
            </p:extLst>
          </p:nvPr>
        </p:nvGraphicFramePr>
        <p:xfrm>
          <a:off x="477591" y="1471961"/>
          <a:ext cx="6551001" cy="4580573"/>
        </p:xfrm>
        <a:graphic>
          <a:graphicData uri="http://schemas.openxmlformats.org/drawingml/2006/chart">
            <c:chart xmlns:c="http://schemas.openxmlformats.org/drawingml/2006/chart" xmlns:r="http://schemas.openxmlformats.org/officeDocument/2006/relationships" r:id="rId3"/>
          </a:graphicData>
        </a:graphic>
      </p:graphicFrame>
      <p:sp>
        <p:nvSpPr>
          <p:cNvPr id="3" name="正方形/長方形 2"/>
          <p:cNvSpPr/>
          <p:nvPr/>
        </p:nvSpPr>
        <p:spPr>
          <a:xfrm>
            <a:off x="7486132" y="3505406"/>
            <a:ext cx="4313208" cy="3170099"/>
          </a:xfrm>
          <a:prstGeom prst="rect">
            <a:avLst/>
          </a:prstGeom>
        </p:spPr>
        <p:txBody>
          <a:bodyPr wrap="square">
            <a:spAutoFit/>
          </a:bodyPr>
          <a:lstStyle/>
          <a:p>
            <a:r>
              <a:rPr lang="ja-JP" altLang="en-US" sz="2000" dirty="0" smtClean="0"/>
              <a:t>　　　日時　　　　</a:t>
            </a:r>
            <a:r>
              <a:rPr lang="ja-JP" altLang="en-US" sz="2000" dirty="0"/>
              <a:t> </a:t>
            </a:r>
            <a:r>
              <a:rPr lang="ja-JP" altLang="en-US" sz="2000" dirty="0" smtClean="0"/>
              <a:t>線量　　　生活記録</a:t>
            </a:r>
            <a:endParaRPr lang="en-US" altLang="ja-JP" sz="2000" dirty="0" smtClean="0"/>
          </a:p>
          <a:p>
            <a:r>
              <a:rPr lang="en-US" altLang="ja-JP" sz="2000" dirty="0" smtClean="0"/>
              <a:t>2014/11/09 </a:t>
            </a:r>
            <a:r>
              <a:rPr lang="en-US" altLang="ja-JP" sz="2000" dirty="0"/>
              <a:t>15	0.06	</a:t>
            </a:r>
            <a:r>
              <a:rPr lang="ja-JP" altLang="en-US" sz="2000" dirty="0"/>
              <a:t>自宅</a:t>
            </a:r>
            <a:endParaRPr lang="en-US" altLang="ja-JP" sz="2000" dirty="0"/>
          </a:p>
          <a:p>
            <a:r>
              <a:rPr lang="en-US" altLang="ja-JP" sz="2000" dirty="0"/>
              <a:t>2014/11/09 16	0.15	</a:t>
            </a:r>
            <a:r>
              <a:rPr lang="ja-JP" altLang="en-US" sz="2000" dirty="0"/>
              <a:t>自宅</a:t>
            </a:r>
            <a:endParaRPr lang="en-US" altLang="ja-JP" sz="2000" dirty="0"/>
          </a:p>
          <a:p>
            <a:r>
              <a:rPr lang="en-US" altLang="ja-JP" sz="2000" dirty="0"/>
              <a:t>2014/11/09 17	0.1	</a:t>
            </a:r>
            <a:r>
              <a:rPr lang="ja-JP" altLang="en-US" sz="2000" dirty="0" smtClean="0"/>
              <a:t>自宅</a:t>
            </a:r>
            <a:endParaRPr lang="en-US" altLang="ja-JP" sz="2000" dirty="0"/>
          </a:p>
          <a:p>
            <a:r>
              <a:rPr lang="en-US" altLang="ja-JP" sz="2000" b="1" dirty="0">
                <a:solidFill>
                  <a:srgbClr val="2E75B6"/>
                </a:solidFill>
              </a:rPr>
              <a:t>2014/11/09 18	5.63	</a:t>
            </a:r>
            <a:r>
              <a:rPr lang="ja-JP" altLang="en-US" sz="2000" b="1" dirty="0">
                <a:solidFill>
                  <a:srgbClr val="2E75B6"/>
                </a:solidFill>
              </a:rPr>
              <a:t>自宅</a:t>
            </a:r>
            <a:endParaRPr lang="en-US" altLang="ja-JP" sz="2000" b="1" dirty="0">
              <a:solidFill>
                <a:srgbClr val="2E75B6"/>
              </a:solidFill>
            </a:endParaRPr>
          </a:p>
          <a:p>
            <a:r>
              <a:rPr lang="en-US" altLang="ja-JP" sz="2000" dirty="0"/>
              <a:t>2014/11/09 19	0.08	</a:t>
            </a:r>
            <a:r>
              <a:rPr lang="ja-JP" altLang="en-US" sz="2000" dirty="0"/>
              <a:t>自宅</a:t>
            </a:r>
            <a:endParaRPr lang="en-US" altLang="ja-JP" sz="2000" dirty="0"/>
          </a:p>
          <a:p>
            <a:r>
              <a:rPr lang="en-US" altLang="ja-JP" sz="2000" dirty="0"/>
              <a:t>2014/11/09 20	0.09	</a:t>
            </a:r>
            <a:r>
              <a:rPr lang="ja-JP" altLang="en-US" sz="2000" dirty="0"/>
              <a:t>自宅</a:t>
            </a:r>
            <a:endParaRPr lang="en-US" altLang="ja-JP" sz="2000" dirty="0"/>
          </a:p>
          <a:p>
            <a:r>
              <a:rPr lang="en-US" altLang="ja-JP" sz="2000" dirty="0"/>
              <a:t>2014/11/09 21	0.1	</a:t>
            </a:r>
            <a:r>
              <a:rPr lang="ja-JP" altLang="en-US" sz="2000" dirty="0"/>
              <a:t>自宅</a:t>
            </a:r>
            <a:endParaRPr lang="en-US" altLang="ja-JP" sz="2000" dirty="0"/>
          </a:p>
          <a:p>
            <a:r>
              <a:rPr lang="en-US" altLang="ja-JP" sz="2000" dirty="0"/>
              <a:t>2014/11/09 22	0.11	</a:t>
            </a:r>
            <a:r>
              <a:rPr lang="ja-JP" altLang="en-US" sz="2000" dirty="0"/>
              <a:t>自宅</a:t>
            </a:r>
            <a:endParaRPr lang="en-US" altLang="ja-JP" sz="2000" dirty="0"/>
          </a:p>
          <a:p>
            <a:r>
              <a:rPr lang="en-US" altLang="ja-JP" sz="2000" dirty="0"/>
              <a:t>2014/11/09 23	0.18	</a:t>
            </a:r>
            <a:r>
              <a:rPr lang="ja-JP" altLang="en-US" sz="2000" dirty="0" smtClean="0"/>
              <a:t>自宅</a:t>
            </a:r>
            <a:endParaRPr lang="en-US" altLang="ja-JP" sz="2000" dirty="0"/>
          </a:p>
        </p:txBody>
      </p:sp>
      <p:pic>
        <p:nvPicPr>
          <p:cNvPr id="4" name="図 3"/>
          <p:cNvPicPr>
            <a:picLocks noChangeAspect="1"/>
          </p:cNvPicPr>
          <p:nvPr/>
        </p:nvPicPr>
        <p:blipFill>
          <a:blip r:embed="rId4"/>
          <a:stretch>
            <a:fillRect/>
          </a:stretch>
        </p:blipFill>
        <p:spPr>
          <a:xfrm>
            <a:off x="6753007" y="177128"/>
            <a:ext cx="5049526" cy="2870871"/>
          </a:xfrm>
          <a:prstGeom prst="rect">
            <a:avLst/>
          </a:prstGeom>
        </p:spPr>
      </p:pic>
      <p:sp>
        <p:nvSpPr>
          <p:cNvPr id="7" name="円/楕円 6"/>
          <p:cNvSpPr/>
          <p:nvPr/>
        </p:nvSpPr>
        <p:spPr>
          <a:xfrm>
            <a:off x="10919500" y="889511"/>
            <a:ext cx="429069" cy="583477"/>
          </a:xfrm>
          <a:prstGeom prst="ellipse">
            <a:avLst/>
          </a:prstGeom>
          <a:noFill/>
          <a:ln w="28575"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flipH="1">
            <a:off x="3259667" y="1232732"/>
            <a:ext cx="7711322" cy="799268"/>
          </a:xfrm>
          <a:prstGeom prst="straightConnector1">
            <a:avLst/>
          </a:prstGeom>
          <a:ln w="57150" cmpd="sng">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3290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6790" y="-66190"/>
            <a:ext cx="4980135" cy="994456"/>
          </a:xfrm>
        </p:spPr>
        <p:txBody>
          <a:bodyPr>
            <a:noAutofit/>
          </a:bodyPr>
          <a:lstStyle/>
          <a:p>
            <a:r>
              <a:rPr lang="en-US" altLang="ja-JP" sz="2800" dirty="0" smtClean="0"/>
              <a:t>1</a:t>
            </a:r>
            <a:r>
              <a:rPr lang="ja-JP" altLang="en-US" sz="2800" dirty="0" smtClean="0"/>
              <a:t>年間当たりの個人線量の分布</a:t>
            </a:r>
            <a:endParaRPr kumimoji="1" lang="ja-JP" altLang="en-US" sz="2800" dirty="0"/>
          </a:p>
        </p:txBody>
      </p:sp>
      <p:sp>
        <p:nvSpPr>
          <p:cNvPr id="3" name="テキスト ボックス 2"/>
          <p:cNvSpPr txBox="1"/>
          <p:nvPr/>
        </p:nvSpPr>
        <p:spPr>
          <a:xfrm>
            <a:off x="382382" y="606294"/>
            <a:ext cx="1572684" cy="461665"/>
          </a:xfrm>
          <a:prstGeom prst="rect">
            <a:avLst/>
          </a:prstGeom>
          <a:noFill/>
        </p:spPr>
        <p:txBody>
          <a:bodyPr wrap="square" rtlCol="0">
            <a:spAutoFit/>
          </a:bodyPr>
          <a:lstStyle/>
          <a:p>
            <a:r>
              <a:rPr lang="en-US" altLang="ja-JP" sz="2400" b="1" dirty="0" smtClean="0"/>
              <a:t>〔</a:t>
            </a:r>
            <a:r>
              <a:rPr lang="en-US" altLang="ja-JP" sz="2400" b="1" dirty="0" err="1" smtClean="0">
                <a:cs typeface="Century"/>
              </a:rPr>
              <a:t>mSv</a:t>
            </a:r>
            <a:r>
              <a:rPr lang="en-US" altLang="ja-JP" sz="2400" b="1" dirty="0" smtClean="0">
                <a:cs typeface="Century"/>
              </a:rPr>
              <a:t>/y</a:t>
            </a:r>
            <a:r>
              <a:rPr lang="en-US" altLang="ja-JP" sz="2400" b="1" dirty="0" smtClean="0"/>
              <a:t>〕</a:t>
            </a:r>
            <a:endParaRPr kumimoji="1" lang="ja-JP" altLang="en-US" sz="2400" b="1" dirty="0"/>
          </a:p>
        </p:txBody>
      </p:sp>
      <p:graphicFrame>
        <p:nvGraphicFramePr>
          <p:cNvPr id="6" name="グラフ 5"/>
          <p:cNvGraphicFramePr>
            <a:graphicFrameLocks/>
          </p:cNvGraphicFramePr>
          <p:nvPr>
            <p:extLst>
              <p:ext uri="{D42A27DB-BD31-4B8C-83A1-F6EECF244321}">
                <p14:modId xmlns:p14="http://schemas.microsoft.com/office/powerpoint/2010/main" val="4123343261"/>
              </p:ext>
            </p:extLst>
          </p:nvPr>
        </p:nvGraphicFramePr>
        <p:xfrm>
          <a:off x="1764917" y="470988"/>
          <a:ext cx="9688898" cy="6165212"/>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p:cNvSpPr txBox="1"/>
          <p:nvPr/>
        </p:nvSpPr>
        <p:spPr>
          <a:xfrm>
            <a:off x="6235469" y="4900992"/>
            <a:ext cx="1455313" cy="461665"/>
          </a:xfrm>
          <a:prstGeom prst="rect">
            <a:avLst/>
          </a:prstGeom>
          <a:noFill/>
        </p:spPr>
        <p:txBody>
          <a:bodyPr wrap="square" rtlCol="0">
            <a:spAutoFit/>
          </a:bodyPr>
          <a:lstStyle/>
          <a:p>
            <a:r>
              <a:rPr lang="ja-JP" altLang="en-US" sz="2400" dirty="0" smtClean="0">
                <a:solidFill>
                  <a:srgbClr val="C00000"/>
                </a:solidFill>
              </a:rPr>
              <a:t>福島</a:t>
            </a:r>
            <a:r>
              <a:rPr lang="ja-JP" altLang="en-US" sz="2400" dirty="0">
                <a:solidFill>
                  <a:srgbClr val="C00000"/>
                </a:solidFill>
              </a:rPr>
              <a:t>県内</a:t>
            </a:r>
            <a:endParaRPr kumimoji="1" lang="ja-JP" altLang="en-US" sz="2400" dirty="0">
              <a:solidFill>
                <a:srgbClr val="C00000"/>
              </a:solidFill>
            </a:endParaRPr>
          </a:p>
        </p:txBody>
      </p:sp>
      <p:sp>
        <p:nvSpPr>
          <p:cNvPr id="8" name="テキスト ボックス 7"/>
          <p:cNvSpPr txBox="1"/>
          <p:nvPr/>
        </p:nvSpPr>
        <p:spPr>
          <a:xfrm>
            <a:off x="9072807" y="4900993"/>
            <a:ext cx="1560490" cy="461665"/>
          </a:xfrm>
          <a:prstGeom prst="rect">
            <a:avLst/>
          </a:prstGeom>
          <a:noFill/>
        </p:spPr>
        <p:txBody>
          <a:bodyPr wrap="square" rtlCol="0">
            <a:spAutoFit/>
          </a:bodyPr>
          <a:lstStyle/>
          <a:p>
            <a:r>
              <a:rPr lang="ja-JP" altLang="en-US" sz="2400" dirty="0">
                <a:solidFill>
                  <a:srgbClr val="7030A0"/>
                </a:solidFill>
              </a:rPr>
              <a:t>ヨーロッパ</a:t>
            </a:r>
            <a:endParaRPr kumimoji="1" lang="ja-JP" altLang="en-US" sz="2400" dirty="0">
              <a:solidFill>
                <a:srgbClr val="7030A0"/>
              </a:solidFill>
            </a:endParaRPr>
          </a:p>
        </p:txBody>
      </p:sp>
      <p:sp>
        <p:nvSpPr>
          <p:cNvPr id="9" name="テキスト ボックス 8"/>
          <p:cNvSpPr txBox="1"/>
          <p:nvPr/>
        </p:nvSpPr>
        <p:spPr>
          <a:xfrm>
            <a:off x="3153746" y="4900991"/>
            <a:ext cx="1455313" cy="461665"/>
          </a:xfrm>
          <a:prstGeom prst="rect">
            <a:avLst/>
          </a:prstGeom>
          <a:noFill/>
        </p:spPr>
        <p:txBody>
          <a:bodyPr wrap="square" rtlCol="0">
            <a:spAutoFit/>
          </a:bodyPr>
          <a:lstStyle/>
          <a:p>
            <a:r>
              <a:rPr kumimoji="1" lang="ja-JP" altLang="en-US" sz="2400" dirty="0" smtClean="0">
                <a:solidFill>
                  <a:srgbClr val="0070C0"/>
                </a:solidFill>
              </a:rPr>
              <a:t>福島県外</a:t>
            </a:r>
            <a:endParaRPr kumimoji="1" lang="ja-JP" altLang="en-US" sz="2400" dirty="0">
              <a:solidFill>
                <a:srgbClr val="0070C0"/>
              </a:solidFill>
            </a:endParaRPr>
          </a:p>
        </p:txBody>
      </p:sp>
      <p:cxnSp>
        <p:nvCxnSpPr>
          <p:cNvPr id="20" name="直線コネクタ 19"/>
          <p:cNvCxnSpPr/>
          <p:nvPr/>
        </p:nvCxnSpPr>
        <p:spPr>
          <a:xfrm flipH="1" flipV="1">
            <a:off x="5358123" y="837127"/>
            <a:ext cx="50354" cy="47780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flipV="1">
            <a:off x="8511300" y="837127"/>
            <a:ext cx="50354" cy="47780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8219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val="3607800277"/>
              </p:ext>
            </p:extLst>
          </p:nvPr>
        </p:nvGraphicFramePr>
        <p:xfrm>
          <a:off x="1718446" y="-96254"/>
          <a:ext cx="9747648" cy="7387389"/>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382381" y="606294"/>
            <a:ext cx="1336065" cy="461665"/>
          </a:xfrm>
          <a:prstGeom prst="rect">
            <a:avLst/>
          </a:prstGeom>
          <a:noFill/>
        </p:spPr>
        <p:txBody>
          <a:bodyPr wrap="square" rtlCol="0">
            <a:spAutoFit/>
          </a:bodyPr>
          <a:lstStyle/>
          <a:p>
            <a:r>
              <a:rPr lang="en-US" altLang="ja-JP" sz="2400" b="1" dirty="0" smtClean="0"/>
              <a:t>〔</a:t>
            </a:r>
            <a:r>
              <a:rPr kumimoji="1" lang="en-US" altLang="ja-JP" sz="2400" b="1" dirty="0" err="1" smtClean="0"/>
              <a:t>mSv</a:t>
            </a:r>
            <a:r>
              <a:rPr kumimoji="1" lang="en-US" altLang="ja-JP" sz="2400" b="1" dirty="0" smtClean="0"/>
              <a:t>/y〕</a:t>
            </a:r>
            <a:endParaRPr kumimoji="1" lang="ja-JP" altLang="en-US" sz="2400" b="1" dirty="0"/>
          </a:p>
        </p:txBody>
      </p:sp>
      <p:sp>
        <p:nvSpPr>
          <p:cNvPr id="8" name="テキスト ボックス 7"/>
          <p:cNvSpPr txBox="1"/>
          <p:nvPr/>
        </p:nvSpPr>
        <p:spPr>
          <a:xfrm>
            <a:off x="6221805" y="1207298"/>
            <a:ext cx="1455313" cy="461665"/>
          </a:xfrm>
          <a:prstGeom prst="rect">
            <a:avLst/>
          </a:prstGeom>
          <a:noFill/>
        </p:spPr>
        <p:txBody>
          <a:bodyPr wrap="square" rtlCol="0">
            <a:spAutoFit/>
          </a:bodyPr>
          <a:lstStyle/>
          <a:p>
            <a:r>
              <a:rPr lang="ja-JP" altLang="en-US" sz="2400" dirty="0" smtClean="0">
                <a:solidFill>
                  <a:srgbClr val="C00000"/>
                </a:solidFill>
              </a:rPr>
              <a:t>福島</a:t>
            </a:r>
            <a:r>
              <a:rPr lang="ja-JP" altLang="en-US" sz="2400" dirty="0">
                <a:solidFill>
                  <a:srgbClr val="C00000"/>
                </a:solidFill>
              </a:rPr>
              <a:t>県内</a:t>
            </a:r>
            <a:endParaRPr kumimoji="1" lang="ja-JP" altLang="en-US" sz="2400" dirty="0">
              <a:solidFill>
                <a:srgbClr val="C00000"/>
              </a:solidFill>
            </a:endParaRPr>
          </a:p>
        </p:txBody>
      </p:sp>
      <p:sp>
        <p:nvSpPr>
          <p:cNvPr id="9" name="テキスト ボックス 8"/>
          <p:cNvSpPr txBox="1"/>
          <p:nvPr/>
        </p:nvSpPr>
        <p:spPr>
          <a:xfrm>
            <a:off x="9072807" y="1207298"/>
            <a:ext cx="1560490" cy="461665"/>
          </a:xfrm>
          <a:prstGeom prst="rect">
            <a:avLst/>
          </a:prstGeom>
          <a:noFill/>
        </p:spPr>
        <p:txBody>
          <a:bodyPr wrap="square" rtlCol="0">
            <a:spAutoFit/>
          </a:bodyPr>
          <a:lstStyle/>
          <a:p>
            <a:r>
              <a:rPr lang="ja-JP" altLang="en-US" sz="2400" dirty="0">
                <a:solidFill>
                  <a:srgbClr val="7030A0"/>
                </a:solidFill>
              </a:rPr>
              <a:t>ヨーロッパ</a:t>
            </a:r>
            <a:endParaRPr kumimoji="1" lang="ja-JP" altLang="en-US" sz="2400" dirty="0">
              <a:solidFill>
                <a:srgbClr val="7030A0"/>
              </a:solidFill>
            </a:endParaRPr>
          </a:p>
        </p:txBody>
      </p:sp>
      <p:sp>
        <p:nvSpPr>
          <p:cNvPr id="10" name="テキスト ボックス 9"/>
          <p:cNvSpPr txBox="1"/>
          <p:nvPr/>
        </p:nvSpPr>
        <p:spPr>
          <a:xfrm>
            <a:off x="3215080" y="1207297"/>
            <a:ext cx="1455313" cy="461665"/>
          </a:xfrm>
          <a:prstGeom prst="rect">
            <a:avLst/>
          </a:prstGeom>
          <a:noFill/>
        </p:spPr>
        <p:txBody>
          <a:bodyPr wrap="square" rtlCol="0">
            <a:spAutoFit/>
          </a:bodyPr>
          <a:lstStyle/>
          <a:p>
            <a:r>
              <a:rPr kumimoji="1" lang="ja-JP" altLang="en-US" sz="2400" dirty="0" smtClean="0">
                <a:solidFill>
                  <a:srgbClr val="0070C0"/>
                </a:solidFill>
              </a:rPr>
              <a:t>福島県外</a:t>
            </a:r>
            <a:endParaRPr kumimoji="1" lang="ja-JP" altLang="en-US" sz="2400" dirty="0">
              <a:solidFill>
                <a:srgbClr val="0070C0"/>
              </a:solidFill>
            </a:endParaRPr>
          </a:p>
        </p:txBody>
      </p:sp>
      <p:cxnSp>
        <p:nvCxnSpPr>
          <p:cNvPr id="11" name="直線コネクタ 10"/>
          <p:cNvCxnSpPr/>
          <p:nvPr/>
        </p:nvCxnSpPr>
        <p:spPr>
          <a:xfrm flipH="1" flipV="1">
            <a:off x="5358123" y="837127"/>
            <a:ext cx="50354" cy="47780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flipV="1">
            <a:off x="8511300" y="837127"/>
            <a:ext cx="50354" cy="47780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タイトル 1"/>
          <p:cNvSpPr>
            <a:spLocks noGrp="1"/>
          </p:cNvSpPr>
          <p:nvPr>
            <p:ph type="title"/>
          </p:nvPr>
        </p:nvSpPr>
        <p:spPr>
          <a:xfrm>
            <a:off x="266790" y="-66190"/>
            <a:ext cx="6211283" cy="994456"/>
          </a:xfrm>
        </p:spPr>
        <p:txBody>
          <a:bodyPr>
            <a:noAutofit/>
          </a:bodyPr>
          <a:lstStyle/>
          <a:p>
            <a:r>
              <a:rPr lang="en-US" altLang="ja-JP" sz="2800" dirty="0" smtClean="0"/>
              <a:t>※17.8µ㏜/h</a:t>
            </a:r>
            <a:r>
              <a:rPr lang="ja-JP" altLang="en-US" sz="2800" dirty="0"/>
              <a:t>の</a:t>
            </a:r>
            <a:r>
              <a:rPr lang="ja-JP" altLang="en-US" sz="2800" dirty="0" smtClean="0"/>
              <a:t>外れ値を抜いた場合</a:t>
            </a:r>
            <a:endParaRPr kumimoji="1" lang="ja-JP" altLang="en-US" sz="2800" dirty="0"/>
          </a:p>
        </p:txBody>
      </p:sp>
    </p:spTree>
    <p:extLst>
      <p:ext uri="{BB962C8B-B14F-4D97-AF65-F5344CB8AC3E}">
        <p14:creationId xmlns:p14="http://schemas.microsoft.com/office/powerpoint/2010/main" val="2698660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838200" y="1381628"/>
            <a:ext cx="11000874" cy="5281384"/>
          </a:xfrm>
        </p:spPr>
        <p:txBody>
          <a:bodyPr>
            <a:noAutofit/>
          </a:bodyPr>
          <a:lstStyle/>
          <a:p>
            <a:r>
              <a:rPr lang="ja-JP" altLang="en-US" sz="4000" dirty="0" smtClean="0"/>
              <a:t>福島県内外の分布はほぼ同等である</a:t>
            </a:r>
            <a:endParaRPr lang="en-US" altLang="ja-JP" sz="4000" dirty="0" smtClean="0"/>
          </a:p>
          <a:p>
            <a:pPr marL="0" indent="0">
              <a:buNone/>
            </a:pPr>
            <a:r>
              <a:rPr lang="ja-JP" altLang="ja-JP" sz="4000" dirty="0"/>
              <a:t>　</a:t>
            </a:r>
            <a:r>
              <a:rPr kumimoji="1" lang="ja-JP" altLang="en-US" sz="4000" dirty="0" smtClean="0"/>
              <a:t>福島県外　</a:t>
            </a:r>
            <a:r>
              <a:rPr kumimoji="1" lang="en-US" altLang="ja-JP" sz="4000" dirty="0" smtClean="0"/>
              <a:t> 0.55</a:t>
            </a:r>
            <a:r>
              <a:rPr kumimoji="1" lang="ja-JP" altLang="en-US" sz="4000" dirty="0" smtClean="0"/>
              <a:t>～</a:t>
            </a:r>
            <a:r>
              <a:rPr kumimoji="1" lang="en-US" altLang="ja-JP" sz="4000" dirty="0" smtClean="0"/>
              <a:t>0.87m</a:t>
            </a:r>
            <a:r>
              <a:rPr kumimoji="1" lang="ja-JP" altLang="en-US" sz="4000" dirty="0" smtClean="0"/>
              <a:t>㏜</a:t>
            </a:r>
            <a:r>
              <a:rPr kumimoji="1" lang="en-US" altLang="ja-JP" sz="4000" dirty="0" smtClean="0"/>
              <a:t>/</a:t>
            </a:r>
            <a:r>
              <a:rPr kumimoji="1" lang="ja-JP" altLang="en-US" sz="4000" dirty="0" smtClean="0"/>
              <a:t>ｙ</a:t>
            </a:r>
            <a:endParaRPr kumimoji="1" lang="en-US" altLang="ja-JP" sz="4000" dirty="0" smtClean="0"/>
          </a:p>
          <a:p>
            <a:pPr marL="0" indent="0">
              <a:buNone/>
            </a:pPr>
            <a:r>
              <a:rPr kumimoji="1" lang="ja-JP" altLang="en-US" sz="4000" dirty="0" smtClean="0"/>
              <a:t>　福島県内　</a:t>
            </a:r>
            <a:r>
              <a:rPr kumimoji="1" lang="en-US" altLang="ja-JP" sz="4000" dirty="0" smtClean="0"/>
              <a:t> 0.63</a:t>
            </a:r>
            <a:r>
              <a:rPr kumimoji="1" lang="ja-JP" altLang="en-US" sz="4000" dirty="0" smtClean="0"/>
              <a:t>～</a:t>
            </a:r>
            <a:r>
              <a:rPr kumimoji="1" lang="en-US" altLang="ja-JP" sz="4000" dirty="0" smtClean="0"/>
              <a:t>0.97m㏜/</a:t>
            </a:r>
            <a:r>
              <a:rPr kumimoji="1" lang="ja-JP" altLang="en-US" sz="4000" dirty="0" smtClean="0"/>
              <a:t>ｙ</a:t>
            </a:r>
            <a:endParaRPr kumimoji="1" lang="en-US" altLang="ja-JP" sz="4000" dirty="0" smtClean="0"/>
          </a:p>
          <a:p>
            <a:pPr marL="0" indent="0">
              <a:buNone/>
            </a:pPr>
            <a:r>
              <a:rPr lang="ja-JP" altLang="ja-JP" sz="4000" dirty="0"/>
              <a:t>　</a:t>
            </a:r>
            <a:r>
              <a:rPr kumimoji="1" lang="ja-JP" altLang="en-US" sz="4000" dirty="0" smtClean="0"/>
              <a:t>ヨーロッパ　</a:t>
            </a:r>
            <a:r>
              <a:rPr kumimoji="1" lang="en-US" altLang="ja-JP" sz="4000" dirty="0" smtClean="0"/>
              <a:t>0.51</a:t>
            </a:r>
            <a:r>
              <a:rPr kumimoji="1" lang="ja-JP" altLang="en-US" sz="4000" dirty="0" smtClean="0"/>
              <a:t>～</a:t>
            </a:r>
            <a:r>
              <a:rPr lang="en-US" altLang="ja-JP" sz="4000" dirty="0" smtClean="0"/>
              <a:t>1.0</a:t>
            </a:r>
            <a:r>
              <a:rPr lang="en-US" altLang="ja-JP" sz="4000" dirty="0"/>
              <a:t> </a:t>
            </a:r>
            <a:r>
              <a:rPr lang="en-US" altLang="ja-JP" sz="4000" dirty="0" smtClean="0"/>
              <a:t> m</a:t>
            </a:r>
            <a:r>
              <a:rPr kumimoji="1" lang="ja-JP" altLang="en-US" sz="4000" dirty="0" smtClean="0"/>
              <a:t>㏜</a:t>
            </a:r>
            <a:r>
              <a:rPr kumimoji="1" lang="en-US" altLang="ja-JP" sz="4000" dirty="0" smtClean="0"/>
              <a:t>/</a:t>
            </a:r>
            <a:r>
              <a:rPr kumimoji="1" lang="ja-JP" altLang="en-US" sz="4000" dirty="0" smtClean="0"/>
              <a:t>ｙ</a:t>
            </a:r>
            <a:endParaRPr kumimoji="1" lang="en-US" altLang="ja-JP" sz="4000" dirty="0" smtClean="0"/>
          </a:p>
          <a:p>
            <a:endParaRPr lang="en-US" altLang="ja-JP" sz="4000" dirty="0" smtClean="0"/>
          </a:p>
          <a:p>
            <a:r>
              <a:rPr lang="ja-JP" altLang="en-US" sz="4000" dirty="0" smtClean="0"/>
              <a:t>福島県内の高校生の個人線量は、ほぼ日本の自然放射線量のレベルにある。</a:t>
            </a:r>
            <a:endParaRPr lang="en-US" altLang="ja-JP" sz="4000" dirty="0"/>
          </a:p>
        </p:txBody>
      </p:sp>
    </p:spTree>
    <p:extLst>
      <p:ext uri="{BB962C8B-B14F-4D97-AF65-F5344CB8AC3E}">
        <p14:creationId xmlns:p14="http://schemas.microsoft.com/office/powerpoint/2010/main" val="1370179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5400" dirty="0" smtClean="0"/>
              <a:t>1. </a:t>
            </a:r>
            <a:r>
              <a:rPr lang="ja-JP" altLang="en-US" sz="5400" dirty="0"/>
              <a:t>動機</a:t>
            </a:r>
            <a:endParaRPr kumimoji="1" lang="ja-JP" altLang="en-US" sz="5400" dirty="0"/>
          </a:p>
        </p:txBody>
      </p:sp>
      <p:sp>
        <p:nvSpPr>
          <p:cNvPr id="5" name="テキスト ボックス 4"/>
          <p:cNvSpPr txBox="1"/>
          <p:nvPr/>
        </p:nvSpPr>
        <p:spPr>
          <a:xfrm>
            <a:off x="2285490" y="2181967"/>
            <a:ext cx="6240323" cy="584775"/>
          </a:xfrm>
          <a:prstGeom prst="rect">
            <a:avLst/>
          </a:prstGeom>
          <a:noFill/>
        </p:spPr>
        <p:txBody>
          <a:bodyPr wrap="square" rtlCol="0">
            <a:spAutoFit/>
          </a:bodyPr>
          <a:lstStyle/>
          <a:p>
            <a:r>
              <a:rPr lang="ja-JP" altLang="en-US" sz="3200" dirty="0" smtClean="0"/>
              <a:t>・福島の現状を正しく理解するため</a:t>
            </a:r>
            <a:endParaRPr kumimoji="1" lang="ja-JP" altLang="en-US" sz="3200" b="1" dirty="0"/>
          </a:p>
        </p:txBody>
      </p:sp>
      <p:sp>
        <p:nvSpPr>
          <p:cNvPr id="6" name="テキスト ボックス 5"/>
          <p:cNvSpPr txBox="1"/>
          <p:nvPr/>
        </p:nvSpPr>
        <p:spPr>
          <a:xfrm>
            <a:off x="2285490" y="2779391"/>
            <a:ext cx="6060019" cy="584775"/>
          </a:xfrm>
          <a:prstGeom prst="rect">
            <a:avLst/>
          </a:prstGeom>
          <a:noFill/>
        </p:spPr>
        <p:txBody>
          <a:bodyPr wrap="square" rtlCol="0">
            <a:spAutoFit/>
          </a:bodyPr>
          <a:lstStyle/>
          <a:p>
            <a:r>
              <a:rPr lang="ja-JP" altLang="en-US" sz="3200" dirty="0" smtClean="0"/>
              <a:t>・世界の</a:t>
            </a:r>
            <a:r>
              <a:rPr lang="ja-JP" altLang="en-US" sz="3200" dirty="0"/>
              <a:t>人々</a:t>
            </a:r>
            <a:r>
              <a:rPr lang="ja-JP" altLang="en-US" sz="3200" dirty="0" smtClean="0"/>
              <a:t>に福島を伝えるため</a:t>
            </a:r>
            <a:r>
              <a:rPr kumimoji="1" lang="en-US" altLang="ja-JP" sz="3200" b="1" dirty="0" smtClean="0"/>
              <a:t>  </a:t>
            </a:r>
            <a:endParaRPr kumimoji="1" lang="ja-JP" altLang="en-US" sz="3200" b="1" dirty="0"/>
          </a:p>
        </p:txBody>
      </p:sp>
      <p:sp>
        <p:nvSpPr>
          <p:cNvPr id="7" name="テキスト ボックス 6"/>
          <p:cNvSpPr txBox="1"/>
          <p:nvPr/>
        </p:nvSpPr>
        <p:spPr>
          <a:xfrm>
            <a:off x="2169446" y="4858198"/>
            <a:ext cx="9297115" cy="584775"/>
          </a:xfrm>
          <a:prstGeom prst="rect">
            <a:avLst/>
          </a:prstGeom>
          <a:noFill/>
        </p:spPr>
        <p:txBody>
          <a:bodyPr wrap="square" rtlCol="0">
            <a:spAutoFit/>
          </a:bodyPr>
          <a:lstStyle/>
          <a:p>
            <a:r>
              <a:rPr lang="ja-JP" altLang="en-US" sz="3200" dirty="0" smtClean="0"/>
              <a:t>福島県内外での個人線量の測定・比較</a:t>
            </a:r>
            <a:endParaRPr kumimoji="1" lang="ja-JP" altLang="en-US" sz="3200" dirty="0"/>
          </a:p>
        </p:txBody>
      </p:sp>
      <p:sp>
        <p:nvSpPr>
          <p:cNvPr id="8" name="下矢印 7"/>
          <p:cNvSpPr/>
          <p:nvPr/>
        </p:nvSpPr>
        <p:spPr>
          <a:xfrm>
            <a:off x="4805261" y="3429000"/>
            <a:ext cx="1448137" cy="13245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863637" y="1532358"/>
            <a:ext cx="7666729" cy="584775"/>
          </a:xfrm>
          <a:prstGeom prst="rect">
            <a:avLst/>
          </a:prstGeom>
          <a:noFill/>
        </p:spPr>
        <p:txBody>
          <a:bodyPr wrap="square" rtlCol="0">
            <a:spAutoFit/>
          </a:bodyPr>
          <a:lstStyle/>
          <a:p>
            <a:r>
              <a:rPr lang="en-US" altLang="ja-JP" sz="3200" dirty="0" smtClean="0"/>
              <a:t>【</a:t>
            </a:r>
            <a:r>
              <a:rPr lang="ja-JP" altLang="en-US" sz="3200" dirty="0" smtClean="0"/>
              <a:t>多くの</a:t>
            </a:r>
            <a:r>
              <a:rPr lang="ja-JP" altLang="en-US" sz="3200" dirty="0"/>
              <a:t>人</a:t>
            </a:r>
            <a:r>
              <a:rPr lang="ja-JP" altLang="en-US" sz="3200" dirty="0" smtClean="0"/>
              <a:t>がフクシマの印象のままである</a:t>
            </a:r>
            <a:r>
              <a:rPr lang="en-US" altLang="ja-JP" sz="3200" dirty="0" smtClean="0"/>
              <a:t>】</a:t>
            </a:r>
            <a:endParaRPr kumimoji="1" lang="ja-JP" altLang="en-US" sz="3200" b="1" dirty="0"/>
          </a:p>
        </p:txBody>
      </p:sp>
    </p:spTree>
    <p:extLst>
      <p:ext uri="{BB962C8B-B14F-4D97-AF65-F5344CB8AC3E}">
        <p14:creationId xmlns:p14="http://schemas.microsoft.com/office/powerpoint/2010/main" val="924076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8803" y="-124273"/>
            <a:ext cx="1686059" cy="1325563"/>
          </a:xfrm>
        </p:spPr>
        <p:txBody>
          <a:bodyPr>
            <a:normAutofit/>
          </a:bodyPr>
          <a:lstStyle/>
          <a:p>
            <a:r>
              <a:rPr lang="en-US" altLang="ja-JP" sz="3600" dirty="0" smtClean="0"/>
              <a:t>4.</a:t>
            </a:r>
            <a:r>
              <a:rPr lang="ja-JP" altLang="en-US" sz="3600" dirty="0" smtClean="0"/>
              <a:t>結論</a:t>
            </a:r>
            <a:endParaRPr kumimoji="1" lang="ja-JP" altLang="en-US" sz="3600" dirty="0"/>
          </a:p>
        </p:txBody>
      </p:sp>
      <p:sp>
        <p:nvSpPr>
          <p:cNvPr id="3" name="コンテンツ プレースホルダー 2"/>
          <p:cNvSpPr>
            <a:spLocks noGrp="1"/>
          </p:cNvSpPr>
          <p:nvPr>
            <p:ph idx="1"/>
          </p:nvPr>
        </p:nvSpPr>
        <p:spPr>
          <a:xfrm>
            <a:off x="722290" y="1081825"/>
            <a:ext cx="10623997" cy="5074276"/>
          </a:xfrm>
        </p:spPr>
        <p:txBody>
          <a:bodyPr>
            <a:noAutofit/>
          </a:bodyPr>
          <a:lstStyle/>
          <a:p>
            <a:r>
              <a:rPr kumimoji="1" lang="ja-JP" altLang="en-US" sz="4000" dirty="0" smtClean="0"/>
              <a:t>線量率</a:t>
            </a:r>
            <a:r>
              <a:rPr lang="ja-JP" altLang="en-US" sz="4000" dirty="0" smtClean="0"/>
              <a:t>の分布</a:t>
            </a:r>
            <a:r>
              <a:rPr kumimoji="1" lang="ja-JP" altLang="en-US" sz="4000" dirty="0" smtClean="0"/>
              <a:t>は、福島県内と県外・ヨーロッパはほぼ同等である</a:t>
            </a:r>
            <a:endParaRPr kumimoji="1" lang="en-US" altLang="ja-JP" sz="4000" dirty="0" smtClean="0"/>
          </a:p>
          <a:p>
            <a:endParaRPr lang="en-US" altLang="ja-JP" sz="4000" dirty="0"/>
          </a:p>
          <a:p>
            <a:r>
              <a:rPr kumimoji="1" lang="ja-JP" altLang="en-US" sz="4000" dirty="0" smtClean="0"/>
              <a:t>年換算の線量もまた福島県内と他地域で同等である</a:t>
            </a:r>
            <a:endParaRPr kumimoji="1" lang="en-US" altLang="ja-JP" sz="4000" dirty="0" smtClean="0"/>
          </a:p>
          <a:p>
            <a:endParaRPr kumimoji="1" lang="en-US" altLang="ja-JP" sz="4000" dirty="0" smtClean="0"/>
          </a:p>
          <a:p>
            <a:r>
              <a:rPr lang="ja-JP" altLang="en-US" sz="4000" dirty="0"/>
              <a:t>福島</a:t>
            </a:r>
            <a:r>
              <a:rPr lang="ja-JP" altLang="en-US" sz="4000" dirty="0" smtClean="0"/>
              <a:t>の高校生が他の学校の生徒と比べて著しく高い値をとっているわけではない</a:t>
            </a:r>
            <a:endParaRPr lang="en-US" altLang="ja-JP" sz="4000" dirty="0" smtClean="0"/>
          </a:p>
        </p:txBody>
      </p:sp>
    </p:spTree>
    <p:extLst>
      <p:ext uri="{BB962C8B-B14F-4D97-AF65-F5344CB8AC3E}">
        <p14:creationId xmlns:p14="http://schemas.microsoft.com/office/powerpoint/2010/main" val="1411598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06243" y="640253"/>
            <a:ext cx="1468507" cy="646331"/>
          </a:xfrm>
          <a:prstGeom prst="rect">
            <a:avLst/>
          </a:prstGeom>
          <a:noFill/>
        </p:spPr>
        <p:txBody>
          <a:bodyPr wrap="square" rtlCol="0">
            <a:spAutoFit/>
          </a:bodyPr>
          <a:lstStyle/>
          <a:p>
            <a:r>
              <a:rPr lang="ja-JP" altLang="en-US" sz="3600" dirty="0"/>
              <a:t>謝辞</a:t>
            </a:r>
          </a:p>
        </p:txBody>
      </p:sp>
      <p:sp>
        <p:nvSpPr>
          <p:cNvPr id="5" name="テキスト ボックス 4"/>
          <p:cNvSpPr txBox="1"/>
          <p:nvPr/>
        </p:nvSpPr>
        <p:spPr>
          <a:xfrm>
            <a:off x="1134047" y="1737452"/>
            <a:ext cx="10563372" cy="3970318"/>
          </a:xfrm>
          <a:prstGeom prst="rect">
            <a:avLst/>
          </a:prstGeom>
          <a:noFill/>
        </p:spPr>
        <p:txBody>
          <a:bodyPr wrap="square" rtlCol="0">
            <a:spAutoFit/>
          </a:bodyPr>
          <a:lstStyle/>
          <a:p>
            <a:r>
              <a:rPr lang="ja-JP" altLang="en-US" sz="3600" dirty="0" smtClean="0"/>
              <a:t>測定にご協力いただいた方々</a:t>
            </a:r>
            <a:endParaRPr lang="en-US" altLang="ja-JP" sz="3600" dirty="0" smtClean="0"/>
          </a:p>
          <a:p>
            <a:endParaRPr lang="en-US" altLang="ja-JP" sz="3600" dirty="0" smtClean="0"/>
          </a:p>
          <a:p>
            <a:r>
              <a:rPr lang="ja-JP" altLang="en-US" sz="3600" dirty="0"/>
              <a:t>株式</a:t>
            </a:r>
            <a:r>
              <a:rPr lang="ja-JP" altLang="en-US" sz="3600" dirty="0" smtClean="0"/>
              <a:t>会社千代田テクノル</a:t>
            </a:r>
            <a:endParaRPr lang="en-US" altLang="ja-JP" sz="3600" dirty="0" smtClean="0"/>
          </a:p>
          <a:p>
            <a:r>
              <a:rPr lang="ja-JP" altLang="en-US" sz="3600" dirty="0" smtClean="0"/>
              <a:t>早野</a:t>
            </a:r>
            <a:r>
              <a:rPr lang="ja-JP" altLang="en-US" sz="3600" dirty="0"/>
              <a:t>龍五教授（東京大学大学院理学系研究科教授</a:t>
            </a:r>
            <a:r>
              <a:rPr lang="ja-JP" altLang="en-US" sz="3600" dirty="0" smtClean="0"/>
              <a:t>）</a:t>
            </a:r>
            <a:endParaRPr lang="en-US" altLang="ja-JP" sz="3600" dirty="0" smtClean="0"/>
          </a:p>
          <a:p>
            <a:r>
              <a:rPr lang="ja-JP" altLang="en-US" sz="3600" dirty="0" smtClean="0"/>
              <a:t>丹羽太貴（放射線影響研究所）</a:t>
            </a:r>
            <a:endParaRPr lang="en-US" altLang="ja-JP" sz="3600" dirty="0" smtClean="0"/>
          </a:p>
          <a:p>
            <a:r>
              <a:rPr lang="ja-JP" altLang="en-US" sz="3600" dirty="0" smtClean="0"/>
              <a:t>宮崎真（福島県立医科大学）</a:t>
            </a:r>
            <a:endParaRPr lang="en-US" altLang="ja-JP" sz="3600" dirty="0" smtClean="0"/>
          </a:p>
          <a:p>
            <a:r>
              <a:rPr lang="ja-JP" altLang="en-US" sz="3600" dirty="0" smtClean="0"/>
              <a:t>多田順一郎（放射線安全フォーラム）</a:t>
            </a:r>
            <a:endParaRPr lang="en-US" altLang="ja-JP" sz="3600" dirty="0"/>
          </a:p>
        </p:txBody>
      </p:sp>
    </p:spTree>
    <p:extLst>
      <p:ext uri="{BB962C8B-B14F-4D97-AF65-F5344CB8AC3E}">
        <p14:creationId xmlns:p14="http://schemas.microsoft.com/office/powerpoint/2010/main" val="1908986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9694" y="-3318"/>
            <a:ext cx="3511159" cy="1325563"/>
          </a:xfrm>
        </p:spPr>
        <p:txBody>
          <a:bodyPr>
            <a:normAutofit/>
          </a:bodyPr>
          <a:lstStyle/>
          <a:p>
            <a:r>
              <a:rPr kumimoji="1" lang="en-US" altLang="ja-JP" dirty="0" smtClean="0"/>
              <a:t>2. </a:t>
            </a:r>
            <a:r>
              <a:rPr kumimoji="1" lang="ja-JP" altLang="en-US" dirty="0" smtClean="0"/>
              <a:t>研究方法</a:t>
            </a:r>
            <a:endParaRPr kumimoji="1" lang="ja-JP" altLang="en-US" dirty="0"/>
          </a:p>
        </p:txBody>
      </p:sp>
      <p:sp>
        <p:nvSpPr>
          <p:cNvPr id="4" name="テキスト ボックス 3"/>
          <p:cNvSpPr txBox="1"/>
          <p:nvPr/>
        </p:nvSpPr>
        <p:spPr>
          <a:xfrm>
            <a:off x="797423" y="1095239"/>
            <a:ext cx="4424859" cy="646331"/>
          </a:xfrm>
          <a:prstGeom prst="rect">
            <a:avLst/>
          </a:prstGeom>
          <a:noFill/>
        </p:spPr>
        <p:txBody>
          <a:bodyPr wrap="square" rtlCol="0">
            <a:spAutoFit/>
          </a:bodyPr>
          <a:lstStyle/>
          <a:p>
            <a:r>
              <a:rPr lang="ja-JP" altLang="en-US" sz="3600" dirty="0" smtClean="0"/>
              <a:t>対象者・測定期間</a:t>
            </a:r>
            <a:endParaRPr kumimoji="1" lang="ja-JP" altLang="en-US" sz="3600" dirty="0"/>
          </a:p>
        </p:txBody>
      </p:sp>
      <p:sp>
        <p:nvSpPr>
          <p:cNvPr id="5" name="テキスト ボックス 4"/>
          <p:cNvSpPr txBox="1"/>
          <p:nvPr/>
        </p:nvSpPr>
        <p:spPr>
          <a:xfrm>
            <a:off x="1711923" y="2072603"/>
            <a:ext cx="7602641" cy="584775"/>
          </a:xfrm>
          <a:prstGeom prst="rect">
            <a:avLst/>
          </a:prstGeom>
          <a:noFill/>
        </p:spPr>
        <p:txBody>
          <a:bodyPr wrap="square" rtlCol="0">
            <a:spAutoFit/>
          </a:bodyPr>
          <a:lstStyle/>
          <a:p>
            <a:r>
              <a:rPr lang="ja-JP" altLang="en-US" sz="3200" dirty="0" smtClean="0"/>
              <a:t>県内</a:t>
            </a:r>
            <a:r>
              <a:rPr lang="en-US" altLang="ja-JP" sz="3200" dirty="0" smtClean="0"/>
              <a:t>6</a:t>
            </a:r>
            <a:r>
              <a:rPr lang="ja-JP" altLang="en-US" sz="3200" dirty="0" smtClean="0"/>
              <a:t>校</a:t>
            </a:r>
            <a:r>
              <a:rPr lang="en-US" altLang="ja-JP" sz="3200" dirty="0"/>
              <a:t>【</a:t>
            </a:r>
            <a:r>
              <a:rPr lang="ja-JP" altLang="en-US" sz="3200" dirty="0" smtClean="0"/>
              <a:t>教員；</a:t>
            </a:r>
            <a:r>
              <a:rPr lang="en-US" altLang="ja-JP" sz="3200" dirty="0" smtClean="0"/>
              <a:t>6</a:t>
            </a:r>
            <a:r>
              <a:rPr lang="ja-JP" altLang="en-US" sz="3200" dirty="0" smtClean="0"/>
              <a:t>人　生徒；</a:t>
            </a:r>
            <a:r>
              <a:rPr lang="en-US" altLang="ja-JP" sz="3200" dirty="0" smtClean="0"/>
              <a:t>62</a:t>
            </a:r>
            <a:r>
              <a:rPr lang="ja-JP" altLang="en-US" sz="3200" dirty="0" smtClean="0"/>
              <a:t>人</a:t>
            </a:r>
            <a:r>
              <a:rPr lang="en-US" altLang="ja-JP" sz="3200" dirty="0" smtClean="0"/>
              <a:t>】</a:t>
            </a:r>
            <a:endParaRPr kumimoji="1" lang="ja-JP" altLang="en-US" sz="3200" dirty="0"/>
          </a:p>
        </p:txBody>
      </p:sp>
      <p:sp>
        <p:nvSpPr>
          <p:cNvPr id="6" name="テキスト ボックス 5"/>
          <p:cNvSpPr txBox="1"/>
          <p:nvPr/>
        </p:nvSpPr>
        <p:spPr>
          <a:xfrm>
            <a:off x="1711923" y="2678125"/>
            <a:ext cx="7602641" cy="584775"/>
          </a:xfrm>
          <a:prstGeom prst="rect">
            <a:avLst/>
          </a:prstGeom>
          <a:noFill/>
        </p:spPr>
        <p:txBody>
          <a:bodyPr wrap="square" rtlCol="0">
            <a:spAutoFit/>
          </a:bodyPr>
          <a:lstStyle/>
          <a:p>
            <a:r>
              <a:rPr kumimoji="1" lang="ja-JP" altLang="en-US" sz="3200" dirty="0" smtClean="0"/>
              <a:t>県外</a:t>
            </a:r>
            <a:r>
              <a:rPr kumimoji="1" lang="en-US" altLang="ja-JP" sz="3200" dirty="0" smtClean="0"/>
              <a:t>6</a:t>
            </a:r>
            <a:r>
              <a:rPr kumimoji="1" lang="ja-JP" altLang="en-US" sz="3200" dirty="0" smtClean="0"/>
              <a:t>校</a:t>
            </a:r>
            <a:r>
              <a:rPr lang="en-US" altLang="ja-JP" sz="3200" dirty="0"/>
              <a:t>【</a:t>
            </a:r>
            <a:r>
              <a:rPr kumimoji="1" lang="ja-JP" altLang="en-US" sz="3200" dirty="0" smtClean="0"/>
              <a:t>教員；</a:t>
            </a:r>
            <a:r>
              <a:rPr kumimoji="1" lang="en-US" altLang="ja-JP" sz="3200" dirty="0" smtClean="0"/>
              <a:t>6</a:t>
            </a:r>
            <a:r>
              <a:rPr kumimoji="1" lang="ja-JP" altLang="en-US" sz="3200" dirty="0" smtClean="0"/>
              <a:t>人　生徒；</a:t>
            </a:r>
            <a:r>
              <a:rPr lang="en-US" altLang="ja-JP" sz="3200" dirty="0" smtClean="0"/>
              <a:t>5</a:t>
            </a:r>
            <a:r>
              <a:rPr lang="en-US" altLang="ja-JP" sz="3200" dirty="0"/>
              <a:t>7</a:t>
            </a:r>
            <a:r>
              <a:rPr kumimoji="1" lang="ja-JP" altLang="en-US" sz="3200" dirty="0" smtClean="0"/>
              <a:t>人</a:t>
            </a:r>
            <a:r>
              <a:rPr lang="en-US" altLang="ja-JP" sz="3200" dirty="0" smtClean="0"/>
              <a:t>】</a:t>
            </a:r>
            <a:endParaRPr kumimoji="1" lang="ja-JP" altLang="en-US" sz="3200" dirty="0"/>
          </a:p>
        </p:txBody>
      </p:sp>
      <p:sp>
        <p:nvSpPr>
          <p:cNvPr id="7" name="テキスト ボックス 6"/>
          <p:cNvSpPr txBox="1"/>
          <p:nvPr/>
        </p:nvSpPr>
        <p:spPr>
          <a:xfrm>
            <a:off x="1711922" y="3864845"/>
            <a:ext cx="9610471" cy="1077218"/>
          </a:xfrm>
          <a:prstGeom prst="rect">
            <a:avLst/>
          </a:prstGeom>
          <a:noFill/>
        </p:spPr>
        <p:txBody>
          <a:bodyPr wrap="square" rtlCol="0">
            <a:spAutoFit/>
          </a:bodyPr>
          <a:lstStyle/>
          <a:p>
            <a:r>
              <a:rPr kumimoji="1" lang="en-US" altLang="ja-JP" sz="3200" dirty="0" smtClean="0"/>
              <a:t>12</a:t>
            </a:r>
            <a:r>
              <a:rPr kumimoji="1" lang="ja-JP" altLang="en-US" sz="3200" dirty="0" smtClean="0"/>
              <a:t>地域</a:t>
            </a:r>
            <a:r>
              <a:rPr kumimoji="1" lang="en-US" altLang="ja-JP" sz="3200" dirty="0" smtClean="0"/>
              <a:t> </a:t>
            </a:r>
          </a:p>
          <a:p>
            <a:r>
              <a:rPr kumimoji="1" lang="en-US" altLang="ja-JP" sz="3200" dirty="0" smtClean="0"/>
              <a:t>(</a:t>
            </a:r>
            <a:r>
              <a:rPr lang="ja-JP" altLang="en-US" sz="3200" dirty="0" smtClean="0"/>
              <a:t>フランス</a:t>
            </a:r>
            <a:r>
              <a:rPr lang="en-US" altLang="ja-JP" sz="3200" dirty="0" smtClean="0"/>
              <a:t>【40</a:t>
            </a:r>
            <a:r>
              <a:rPr lang="ja-JP" altLang="en-US" sz="3200" dirty="0" smtClean="0"/>
              <a:t>人</a:t>
            </a:r>
            <a:r>
              <a:rPr lang="en-US" altLang="ja-JP" sz="3200" dirty="0" smtClean="0"/>
              <a:t>】</a:t>
            </a:r>
            <a:r>
              <a:rPr kumimoji="1" lang="en-US" altLang="ja-JP" sz="3200" dirty="0" smtClean="0"/>
              <a:t>, </a:t>
            </a:r>
            <a:r>
              <a:rPr kumimoji="1" lang="ja-JP" altLang="en-US" sz="3200" dirty="0" smtClean="0"/>
              <a:t>ベラルーシ</a:t>
            </a:r>
            <a:r>
              <a:rPr kumimoji="1" lang="en-US" altLang="ja-JP" sz="3200" dirty="0" smtClean="0"/>
              <a:t>【12</a:t>
            </a:r>
            <a:r>
              <a:rPr kumimoji="1" lang="ja-JP" altLang="en-US" sz="3200" dirty="0" smtClean="0"/>
              <a:t>人</a:t>
            </a:r>
            <a:r>
              <a:rPr kumimoji="1" lang="en-US" altLang="ja-JP" sz="3200" dirty="0" smtClean="0"/>
              <a:t>】, </a:t>
            </a:r>
            <a:r>
              <a:rPr kumimoji="1" lang="ja-JP" altLang="en-US" sz="3200" dirty="0" smtClean="0"/>
              <a:t>ポーランド</a:t>
            </a:r>
            <a:r>
              <a:rPr kumimoji="1" lang="en-US" altLang="ja-JP" sz="3200" dirty="0" smtClean="0"/>
              <a:t>【33</a:t>
            </a:r>
            <a:r>
              <a:rPr kumimoji="1" lang="ja-JP" altLang="en-US" sz="3200" dirty="0" smtClean="0"/>
              <a:t>人</a:t>
            </a:r>
            <a:r>
              <a:rPr kumimoji="1" lang="en-US" altLang="ja-JP" sz="3200" dirty="0" smtClean="0"/>
              <a:t>】)</a:t>
            </a:r>
            <a:endParaRPr kumimoji="1" lang="ja-JP" altLang="en-US" sz="3200" dirty="0"/>
          </a:p>
        </p:txBody>
      </p:sp>
      <p:sp>
        <p:nvSpPr>
          <p:cNvPr id="8" name="テキスト ボックス 7"/>
          <p:cNvSpPr txBox="1"/>
          <p:nvPr/>
        </p:nvSpPr>
        <p:spPr>
          <a:xfrm>
            <a:off x="1711922" y="3478343"/>
            <a:ext cx="7602641" cy="584775"/>
          </a:xfrm>
          <a:prstGeom prst="rect">
            <a:avLst/>
          </a:prstGeom>
          <a:noFill/>
        </p:spPr>
        <p:txBody>
          <a:bodyPr wrap="square" rtlCol="0">
            <a:spAutoFit/>
          </a:bodyPr>
          <a:lstStyle/>
          <a:p>
            <a:r>
              <a:rPr lang="en-US" altLang="ja-JP" sz="3200" dirty="0" smtClean="0"/>
              <a:t>10</a:t>
            </a:r>
            <a:r>
              <a:rPr lang="ja-JP" altLang="en-US" sz="3200" dirty="0" smtClean="0"/>
              <a:t>月～</a:t>
            </a:r>
            <a:r>
              <a:rPr lang="en-US" altLang="ja-JP" sz="3200" dirty="0" smtClean="0"/>
              <a:t>12</a:t>
            </a:r>
            <a:r>
              <a:rPr lang="ja-JP" altLang="en-US" sz="3200" dirty="0" smtClean="0"/>
              <a:t>月（海外）</a:t>
            </a:r>
            <a:endParaRPr kumimoji="1" lang="ja-JP" altLang="en-US" sz="3200" dirty="0"/>
          </a:p>
        </p:txBody>
      </p:sp>
      <p:sp>
        <p:nvSpPr>
          <p:cNvPr id="9" name="テキスト ボックス 8"/>
          <p:cNvSpPr txBox="1"/>
          <p:nvPr/>
        </p:nvSpPr>
        <p:spPr>
          <a:xfrm>
            <a:off x="1711922" y="5392434"/>
            <a:ext cx="7602641" cy="584775"/>
          </a:xfrm>
          <a:prstGeom prst="rect">
            <a:avLst/>
          </a:prstGeom>
          <a:noFill/>
        </p:spPr>
        <p:txBody>
          <a:bodyPr wrap="square" rtlCol="0">
            <a:spAutoFit/>
          </a:bodyPr>
          <a:lstStyle/>
          <a:p>
            <a:r>
              <a:rPr lang="ja-JP" altLang="en-US" sz="3200" dirty="0" smtClean="0"/>
              <a:t>合計　</a:t>
            </a:r>
            <a:r>
              <a:rPr lang="en-US" altLang="ja-JP" sz="3200" dirty="0" smtClean="0"/>
              <a:t>216</a:t>
            </a:r>
            <a:r>
              <a:rPr lang="ja-JP" altLang="en-US" sz="3200" dirty="0" smtClean="0"/>
              <a:t>人</a:t>
            </a:r>
            <a:endParaRPr kumimoji="1" lang="ja-JP" altLang="en-US" sz="3200" dirty="0"/>
          </a:p>
        </p:txBody>
      </p:sp>
      <p:sp>
        <p:nvSpPr>
          <p:cNvPr id="10" name="テキスト ボックス 9"/>
          <p:cNvSpPr txBox="1"/>
          <p:nvPr/>
        </p:nvSpPr>
        <p:spPr>
          <a:xfrm>
            <a:off x="1711922" y="1617742"/>
            <a:ext cx="7602641" cy="584775"/>
          </a:xfrm>
          <a:prstGeom prst="rect">
            <a:avLst/>
          </a:prstGeom>
          <a:noFill/>
        </p:spPr>
        <p:txBody>
          <a:bodyPr wrap="square" rtlCol="0">
            <a:spAutoFit/>
          </a:bodyPr>
          <a:lstStyle/>
          <a:p>
            <a:r>
              <a:rPr lang="ja-JP" altLang="en-US" sz="3200" dirty="0" smtClean="0"/>
              <a:t>２０１４年６月１８日～７月１日（日本）</a:t>
            </a:r>
            <a:endParaRPr kumimoji="1" lang="ja-JP" altLang="en-US" sz="3200" dirty="0"/>
          </a:p>
        </p:txBody>
      </p:sp>
    </p:spTree>
    <p:extLst>
      <p:ext uri="{BB962C8B-B14F-4D97-AF65-F5344CB8AC3E}">
        <p14:creationId xmlns:p14="http://schemas.microsoft.com/office/powerpoint/2010/main" val="3635949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0556" y="317370"/>
            <a:ext cx="4416341" cy="600730"/>
          </a:xfrm>
        </p:spPr>
        <p:txBody>
          <a:bodyPr>
            <a:noAutofit/>
          </a:bodyPr>
          <a:lstStyle/>
          <a:p>
            <a:r>
              <a:rPr lang="ja-JP" altLang="en-US" sz="3600" dirty="0" smtClean="0"/>
              <a:t>測定</a:t>
            </a:r>
            <a:r>
              <a:rPr lang="ja-JP" altLang="en-US" sz="3600" dirty="0"/>
              <a:t>地域</a:t>
            </a:r>
            <a:r>
              <a:rPr kumimoji="1" lang="en-US" altLang="ja-JP" sz="3600" dirty="0" smtClean="0"/>
              <a:t> (</a:t>
            </a:r>
            <a:r>
              <a:rPr lang="ja-JP" altLang="en-US" sz="3600" dirty="0"/>
              <a:t>福島</a:t>
            </a:r>
            <a:r>
              <a:rPr lang="ja-JP" altLang="en-US" sz="3600" dirty="0" smtClean="0"/>
              <a:t>県</a:t>
            </a:r>
            <a:r>
              <a:rPr lang="ja-JP" altLang="en-US" sz="3600" dirty="0"/>
              <a:t>内</a:t>
            </a:r>
            <a:r>
              <a:rPr kumimoji="1" lang="en-US" altLang="ja-JP" sz="3600" dirty="0" smtClean="0"/>
              <a:t>)</a:t>
            </a:r>
            <a:endParaRPr kumimoji="1" lang="ja-JP" altLang="en-US" sz="3600" dirty="0"/>
          </a:p>
        </p:txBody>
      </p:sp>
      <p:sp>
        <p:nvSpPr>
          <p:cNvPr id="3" name="テキスト ボックス 2"/>
          <p:cNvSpPr txBox="1"/>
          <p:nvPr/>
        </p:nvSpPr>
        <p:spPr>
          <a:xfrm>
            <a:off x="7363319" y="997607"/>
            <a:ext cx="4577353" cy="1569660"/>
          </a:xfrm>
          <a:prstGeom prst="rect">
            <a:avLst/>
          </a:prstGeom>
          <a:noFill/>
        </p:spPr>
        <p:txBody>
          <a:bodyPr wrap="square" rtlCol="0">
            <a:spAutoFit/>
          </a:bodyPr>
          <a:lstStyle/>
          <a:p>
            <a:r>
              <a:rPr lang="en-US" altLang="ja-JP" sz="2400" dirty="0" smtClean="0"/>
              <a:t>※2014</a:t>
            </a:r>
            <a:r>
              <a:rPr lang="ja-JP" altLang="en-US" sz="2400" dirty="0" smtClean="0"/>
              <a:t>年 </a:t>
            </a:r>
            <a:r>
              <a:rPr lang="en-US" altLang="ja-JP" sz="2400" dirty="0"/>
              <a:t>9 </a:t>
            </a:r>
            <a:r>
              <a:rPr lang="ja-JP" altLang="en-US" sz="2400" dirty="0"/>
              <a:t>月 </a:t>
            </a:r>
            <a:r>
              <a:rPr lang="en-US" altLang="ja-JP" sz="2400" dirty="0"/>
              <a:t>1 </a:t>
            </a:r>
            <a:r>
              <a:rPr lang="ja-JP" altLang="en-US" sz="2400" dirty="0"/>
              <a:t>日</a:t>
            </a:r>
            <a:r>
              <a:rPr lang="ja-JP" altLang="en-US" sz="2400" dirty="0" smtClean="0"/>
              <a:t>～</a:t>
            </a:r>
            <a:r>
              <a:rPr lang="en-US" altLang="ja-JP" sz="2400" dirty="0" smtClean="0"/>
              <a:t>11 </a:t>
            </a:r>
            <a:r>
              <a:rPr lang="ja-JP" altLang="en-US" sz="2400" dirty="0"/>
              <a:t>月 </a:t>
            </a:r>
            <a:r>
              <a:rPr lang="en-US" altLang="ja-JP" sz="2400" dirty="0"/>
              <a:t>7 </a:t>
            </a:r>
            <a:r>
              <a:rPr lang="ja-JP" altLang="en-US" sz="2400" dirty="0" smtClean="0"/>
              <a:t>日</a:t>
            </a:r>
            <a:endParaRPr lang="en-US" altLang="ja-JP" sz="2400" dirty="0" smtClean="0"/>
          </a:p>
          <a:p>
            <a:r>
              <a:rPr lang="ja-JP" altLang="en-US" sz="2400" dirty="0" smtClean="0"/>
              <a:t>福島県</a:t>
            </a:r>
            <a:r>
              <a:rPr lang="ja-JP" altLang="en-US" sz="2400" dirty="0"/>
              <a:t>及びその近隣県における航空機モニタリングの測定結果について</a:t>
            </a:r>
            <a:endParaRPr kumimoji="1" lang="ja-JP" altLang="en-US" sz="2400" dirty="0"/>
          </a:p>
        </p:txBody>
      </p:sp>
      <p:pic>
        <p:nvPicPr>
          <p:cNvPr id="10" name="図 9"/>
          <p:cNvPicPr>
            <a:picLocks noChangeAspect="1"/>
          </p:cNvPicPr>
          <p:nvPr/>
        </p:nvPicPr>
        <p:blipFill rotWithShape="1">
          <a:blip r:embed="rId3"/>
          <a:srcRect t="6565" r="24786" b="8786"/>
          <a:stretch/>
        </p:blipFill>
        <p:spPr>
          <a:xfrm>
            <a:off x="447797" y="1008971"/>
            <a:ext cx="6655124" cy="5249919"/>
          </a:xfrm>
          <a:prstGeom prst="rect">
            <a:avLst/>
          </a:prstGeom>
        </p:spPr>
      </p:pic>
      <p:pic>
        <p:nvPicPr>
          <p:cNvPr id="11" name="図 10"/>
          <p:cNvPicPr>
            <a:picLocks noChangeAspect="1"/>
          </p:cNvPicPr>
          <p:nvPr/>
        </p:nvPicPr>
        <p:blipFill>
          <a:blip r:embed="rId4"/>
          <a:stretch>
            <a:fillRect/>
          </a:stretch>
        </p:blipFill>
        <p:spPr>
          <a:xfrm>
            <a:off x="9809048" y="2957753"/>
            <a:ext cx="2044977" cy="3231931"/>
          </a:xfrm>
          <a:prstGeom prst="rect">
            <a:avLst/>
          </a:prstGeom>
        </p:spPr>
      </p:pic>
      <p:sp>
        <p:nvSpPr>
          <p:cNvPr id="12" name="テキスト ボックス 11"/>
          <p:cNvSpPr txBox="1"/>
          <p:nvPr/>
        </p:nvSpPr>
        <p:spPr>
          <a:xfrm>
            <a:off x="7102921" y="3308070"/>
            <a:ext cx="2632842" cy="369332"/>
          </a:xfrm>
          <a:prstGeom prst="rect">
            <a:avLst/>
          </a:prstGeom>
          <a:noFill/>
        </p:spPr>
        <p:txBody>
          <a:bodyPr wrap="square" rtlCol="0">
            <a:spAutoFit/>
          </a:bodyPr>
          <a:lstStyle/>
          <a:p>
            <a:r>
              <a:rPr kumimoji="1" lang="ja-JP" altLang="en-US" dirty="0" smtClean="0"/>
              <a:t>福島第一原子力発電所</a:t>
            </a:r>
            <a:endParaRPr kumimoji="1" lang="ja-JP" altLang="en-US" dirty="0"/>
          </a:p>
        </p:txBody>
      </p:sp>
      <p:sp>
        <p:nvSpPr>
          <p:cNvPr id="13" name="テキスト ボックス 12"/>
          <p:cNvSpPr txBox="1"/>
          <p:nvPr/>
        </p:nvSpPr>
        <p:spPr>
          <a:xfrm>
            <a:off x="3566300" y="1574272"/>
            <a:ext cx="667297" cy="369332"/>
          </a:xfrm>
          <a:prstGeom prst="rect">
            <a:avLst/>
          </a:prstGeom>
          <a:solidFill>
            <a:schemeClr val="bg1"/>
          </a:solidFill>
        </p:spPr>
        <p:txBody>
          <a:bodyPr wrap="square" rtlCol="0">
            <a:spAutoFit/>
          </a:bodyPr>
          <a:lstStyle/>
          <a:p>
            <a:r>
              <a:rPr lang="ja-JP" altLang="en-US" dirty="0"/>
              <a:t>安達</a:t>
            </a:r>
            <a:endParaRPr kumimoji="1" lang="ja-JP" altLang="en-US" dirty="0"/>
          </a:p>
        </p:txBody>
      </p:sp>
      <p:sp>
        <p:nvSpPr>
          <p:cNvPr id="15" name="テキスト ボックス 14"/>
          <p:cNvSpPr txBox="1"/>
          <p:nvPr/>
        </p:nvSpPr>
        <p:spPr>
          <a:xfrm>
            <a:off x="1152827" y="1811787"/>
            <a:ext cx="1132405" cy="369332"/>
          </a:xfrm>
          <a:prstGeom prst="rect">
            <a:avLst/>
          </a:prstGeom>
          <a:solidFill>
            <a:schemeClr val="bg1"/>
          </a:solidFill>
        </p:spPr>
        <p:txBody>
          <a:bodyPr wrap="square" rtlCol="0">
            <a:spAutoFit/>
          </a:bodyPr>
          <a:lstStyle/>
          <a:p>
            <a:r>
              <a:rPr kumimoji="1" lang="ja-JP" altLang="en-US" dirty="0" smtClean="0"/>
              <a:t>会津学鳳</a:t>
            </a:r>
            <a:endParaRPr kumimoji="1" lang="ja-JP" altLang="en-US" dirty="0"/>
          </a:p>
        </p:txBody>
      </p:sp>
      <p:sp>
        <p:nvSpPr>
          <p:cNvPr id="16" name="テキスト ボックス 15"/>
          <p:cNvSpPr txBox="1"/>
          <p:nvPr/>
        </p:nvSpPr>
        <p:spPr>
          <a:xfrm>
            <a:off x="5849868" y="1271691"/>
            <a:ext cx="688733" cy="366550"/>
          </a:xfrm>
          <a:prstGeom prst="rect">
            <a:avLst/>
          </a:prstGeom>
          <a:solidFill>
            <a:schemeClr val="bg1"/>
          </a:solidFill>
        </p:spPr>
        <p:txBody>
          <a:bodyPr wrap="square" rtlCol="0">
            <a:spAutoFit/>
          </a:bodyPr>
          <a:lstStyle/>
          <a:p>
            <a:r>
              <a:rPr lang="ja-JP" altLang="en-US" dirty="0"/>
              <a:t>福島</a:t>
            </a:r>
            <a:endParaRPr kumimoji="1" lang="ja-JP" altLang="en-US" dirty="0"/>
          </a:p>
        </p:txBody>
      </p:sp>
      <p:sp>
        <p:nvSpPr>
          <p:cNvPr id="17" name="テキスト ボックス 16"/>
          <p:cNvSpPr txBox="1"/>
          <p:nvPr/>
        </p:nvSpPr>
        <p:spPr>
          <a:xfrm>
            <a:off x="3182716" y="4335849"/>
            <a:ext cx="656743" cy="369332"/>
          </a:xfrm>
          <a:prstGeom prst="rect">
            <a:avLst/>
          </a:prstGeom>
          <a:solidFill>
            <a:schemeClr val="bg1"/>
          </a:solidFill>
        </p:spPr>
        <p:txBody>
          <a:bodyPr wrap="square" rtlCol="0">
            <a:spAutoFit/>
          </a:bodyPr>
          <a:lstStyle/>
          <a:p>
            <a:r>
              <a:rPr lang="ja-JP" altLang="en-US" dirty="0"/>
              <a:t>安積</a:t>
            </a:r>
            <a:endParaRPr kumimoji="1" lang="ja-JP" altLang="en-US" dirty="0"/>
          </a:p>
        </p:txBody>
      </p:sp>
      <p:sp>
        <p:nvSpPr>
          <p:cNvPr id="18" name="テキスト ボックス 17"/>
          <p:cNvSpPr txBox="1"/>
          <p:nvPr/>
        </p:nvSpPr>
        <p:spPr>
          <a:xfrm>
            <a:off x="4441780" y="4705181"/>
            <a:ext cx="696165" cy="369332"/>
          </a:xfrm>
          <a:prstGeom prst="rect">
            <a:avLst/>
          </a:prstGeom>
          <a:solidFill>
            <a:schemeClr val="bg1"/>
          </a:solidFill>
        </p:spPr>
        <p:txBody>
          <a:bodyPr wrap="square" rtlCol="0">
            <a:spAutoFit/>
          </a:bodyPr>
          <a:lstStyle/>
          <a:p>
            <a:r>
              <a:rPr lang="ja-JP" altLang="en-US" dirty="0"/>
              <a:t>田村</a:t>
            </a:r>
            <a:endParaRPr kumimoji="1" lang="ja-JP" altLang="en-US" dirty="0"/>
          </a:p>
        </p:txBody>
      </p:sp>
      <p:sp>
        <p:nvSpPr>
          <p:cNvPr id="19" name="テキスト ボックス 18"/>
          <p:cNvSpPr txBox="1"/>
          <p:nvPr/>
        </p:nvSpPr>
        <p:spPr>
          <a:xfrm>
            <a:off x="7317786" y="5307034"/>
            <a:ext cx="919655" cy="369332"/>
          </a:xfrm>
          <a:prstGeom prst="rect">
            <a:avLst/>
          </a:prstGeom>
          <a:noFill/>
        </p:spPr>
        <p:txBody>
          <a:bodyPr wrap="square" rtlCol="0">
            <a:spAutoFit/>
          </a:bodyPr>
          <a:lstStyle/>
          <a:p>
            <a:r>
              <a:rPr lang="ja-JP" altLang="en-US" dirty="0"/>
              <a:t>磐城</a:t>
            </a:r>
            <a:endParaRPr kumimoji="1" lang="ja-JP" altLang="en-US" dirty="0"/>
          </a:p>
        </p:txBody>
      </p:sp>
      <p:cxnSp>
        <p:nvCxnSpPr>
          <p:cNvPr id="20" name="直線矢印コネクタ 19"/>
          <p:cNvCxnSpPr/>
          <p:nvPr/>
        </p:nvCxnSpPr>
        <p:spPr>
          <a:xfrm>
            <a:off x="4103288" y="1898201"/>
            <a:ext cx="831951" cy="10143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2168314" y="2041967"/>
            <a:ext cx="1098637" cy="1157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3713334" y="3258679"/>
            <a:ext cx="683460" cy="1183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V="1">
            <a:off x="4890627" y="3492736"/>
            <a:ext cx="247318" cy="13188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069935" y="1574272"/>
            <a:ext cx="981718" cy="6068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6538601" y="5035366"/>
            <a:ext cx="742843" cy="438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315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519172" y="515157"/>
            <a:ext cx="10775600" cy="5760490"/>
            <a:chOff x="-165313" y="1650912"/>
            <a:chExt cx="6089894" cy="4204917"/>
          </a:xfrm>
        </p:grpSpPr>
        <p:grpSp>
          <p:nvGrpSpPr>
            <p:cNvPr id="6" name="グループ化 5"/>
            <p:cNvGrpSpPr/>
            <p:nvPr/>
          </p:nvGrpSpPr>
          <p:grpSpPr>
            <a:xfrm>
              <a:off x="-165313" y="1650912"/>
              <a:ext cx="4451208" cy="3889496"/>
              <a:chOff x="925958" y="21763489"/>
              <a:chExt cx="6409175" cy="5815071"/>
            </a:xfrm>
          </p:grpSpPr>
          <p:grpSp>
            <p:nvGrpSpPr>
              <p:cNvPr id="10" name="グループ化 9"/>
              <p:cNvGrpSpPr/>
              <p:nvPr/>
            </p:nvGrpSpPr>
            <p:grpSpPr>
              <a:xfrm>
                <a:off x="925958" y="21763489"/>
                <a:ext cx="6409175" cy="5815071"/>
                <a:chOff x="836917" y="26114579"/>
                <a:chExt cx="6409175" cy="5815071"/>
              </a:xfrm>
            </p:grpSpPr>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022" y="26114579"/>
                  <a:ext cx="5815070" cy="5815071"/>
                </a:xfrm>
                <a:prstGeom prst="rect">
                  <a:avLst/>
                </a:prstGeom>
              </p:spPr>
            </p:pic>
            <p:sp>
              <p:nvSpPr>
                <p:cNvPr id="17" name="テキスト ボックス 16"/>
                <p:cNvSpPr txBox="1"/>
                <p:nvPr/>
              </p:nvSpPr>
              <p:spPr>
                <a:xfrm>
                  <a:off x="4493921" y="30616714"/>
                  <a:ext cx="2746828" cy="403066"/>
                </a:xfrm>
                <a:prstGeom prst="rect">
                  <a:avLst/>
                </a:prstGeom>
                <a:solidFill>
                  <a:schemeClr val="bg1"/>
                </a:solidFill>
                <a:ln>
                  <a:noFill/>
                </a:ln>
              </p:spPr>
              <p:txBody>
                <a:bodyPr wrap="square" rtlCol="0">
                  <a:spAutoFit/>
                </a:bodyPr>
                <a:lstStyle/>
                <a:p>
                  <a:pPr algn="ctr"/>
                  <a:r>
                    <a:rPr lang="ja-JP" altLang="en-US" dirty="0" smtClean="0"/>
                    <a:t>神大附属</a:t>
                  </a:r>
                  <a:endParaRPr lang="en-US" altLang="ja-JP" dirty="0"/>
                </a:p>
              </p:txBody>
            </p:sp>
            <p:sp>
              <p:nvSpPr>
                <p:cNvPr id="18" name="テキスト ボックス 17"/>
                <p:cNvSpPr txBox="1"/>
                <p:nvPr/>
              </p:nvSpPr>
              <p:spPr>
                <a:xfrm>
                  <a:off x="3767025" y="28276965"/>
                  <a:ext cx="1138211" cy="403066"/>
                </a:xfrm>
                <a:prstGeom prst="rect">
                  <a:avLst/>
                </a:prstGeom>
                <a:solidFill>
                  <a:schemeClr val="bg1"/>
                </a:solidFill>
                <a:ln>
                  <a:noFill/>
                </a:ln>
              </p:spPr>
              <p:txBody>
                <a:bodyPr wrap="square" rtlCol="0">
                  <a:spAutoFit/>
                </a:bodyPr>
                <a:lstStyle/>
                <a:p>
                  <a:pPr algn="ctr"/>
                  <a:r>
                    <a:rPr lang="ja-JP" altLang="en-US" dirty="0" smtClean="0"/>
                    <a:t>恵那</a:t>
                  </a:r>
                  <a:endParaRPr lang="en-US" altLang="ja-JP" dirty="0"/>
                </a:p>
              </p:txBody>
            </p:sp>
            <p:sp>
              <p:nvSpPr>
                <p:cNvPr id="19" name="テキスト ボックス 18"/>
                <p:cNvSpPr txBox="1"/>
                <p:nvPr/>
              </p:nvSpPr>
              <p:spPr>
                <a:xfrm>
                  <a:off x="4069366" y="31062453"/>
                  <a:ext cx="1427441" cy="403066"/>
                </a:xfrm>
                <a:prstGeom prst="rect">
                  <a:avLst/>
                </a:prstGeom>
                <a:solidFill>
                  <a:schemeClr val="bg1"/>
                </a:solidFill>
                <a:ln>
                  <a:noFill/>
                </a:ln>
              </p:spPr>
              <p:txBody>
                <a:bodyPr wrap="square" rtlCol="0">
                  <a:spAutoFit/>
                </a:bodyPr>
                <a:lstStyle/>
                <a:p>
                  <a:pPr algn="ctr"/>
                  <a:r>
                    <a:rPr lang="ja-JP" altLang="en-US" dirty="0" smtClean="0"/>
                    <a:t>多治見北</a:t>
                  </a:r>
                  <a:endParaRPr lang="en-US" altLang="ja-JP" dirty="0"/>
                </a:p>
              </p:txBody>
            </p:sp>
            <p:sp>
              <p:nvSpPr>
                <p:cNvPr id="20" name="テキスト ボックス 19"/>
                <p:cNvSpPr txBox="1"/>
                <p:nvPr/>
              </p:nvSpPr>
              <p:spPr>
                <a:xfrm>
                  <a:off x="2665186" y="31047531"/>
                  <a:ext cx="1437798" cy="403066"/>
                </a:xfrm>
                <a:prstGeom prst="rect">
                  <a:avLst/>
                </a:prstGeom>
                <a:solidFill>
                  <a:schemeClr val="bg1"/>
                </a:solidFill>
                <a:ln>
                  <a:noFill/>
                </a:ln>
              </p:spPr>
              <p:txBody>
                <a:bodyPr wrap="square" rtlCol="0">
                  <a:spAutoFit/>
                </a:bodyPr>
                <a:lstStyle/>
                <a:p>
                  <a:pPr algn="ctr"/>
                  <a:r>
                    <a:rPr lang="ja-JP" altLang="en-US" dirty="0" smtClean="0"/>
                    <a:t>奈良学園</a:t>
                  </a:r>
                  <a:endParaRPr lang="en-US" altLang="ja-JP" dirty="0"/>
                </a:p>
              </p:txBody>
            </p:sp>
            <p:sp>
              <p:nvSpPr>
                <p:cNvPr id="21" name="テキスト ボックス 20"/>
                <p:cNvSpPr txBox="1"/>
                <p:nvPr/>
              </p:nvSpPr>
              <p:spPr>
                <a:xfrm>
                  <a:off x="2562986" y="28639424"/>
                  <a:ext cx="1367426" cy="403066"/>
                </a:xfrm>
                <a:prstGeom prst="rect">
                  <a:avLst/>
                </a:prstGeom>
                <a:solidFill>
                  <a:schemeClr val="bg1"/>
                </a:solidFill>
                <a:ln>
                  <a:noFill/>
                </a:ln>
              </p:spPr>
              <p:txBody>
                <a:bodyPr wrap="square" rtlCol="0">
                  <a:spAutoFit/>
                </a:bodyPr>
                <a:lstStyle/>
                <a:p>
                  <a:pPr algn="ctr"/>
                  <a:r>
                    <a:rPr lang="ja-JP" altLang="en-US" dirty="0" smtClean="0"/>
                    <a:t>灘</a:t>
                  </a:r>
                  <a:endParaRPr lang="en-US" altLang="ja-JP" dirty="0"/>
                </a:p>
              </p:txBody>
            </p:sp>
            <p:sp>
              <p:nvSpPr>
                <p:cNvPr id="22" name="テキスト ボックス 21"/>
                <p:cNvSpPr txBox="1"/>
                <p:nvPr/>
              </p:nvSpPr>
              <p:spPr>
                <a:xfrm>
                  <a:off x="836917" y="28954695"/>
                  <a:ext cx="2842478" cy="403066"/>
                </a:xfrm>
                <a:prstGeom prst="rect">
                  <a:avLst/>
                </a:prstGeom>
                <a:noFill/>
                <a:ln w="3175">
                  <a:solidFill>
                    <a:schemeClr val="bg1"/>
                  </a:solidFill>
                </a:ln>
              </p:spPr>
              <p:txBody>
                <a:bodyPr wrap="square" rtlCol="0">
                  <a:spAutoFit/>
                </a:bodyPr>
                <a:lstStyle/>
                <a:p>
                  <a:pPr algn="ctr"/>
                  <a:r>
                    <a:rPr lang="ja-JP" altLang="en-US" dirty="0" smtClean="0"/>
                    <a:t>広大福山</a:t>
                  </a:r>
                  <a:endParaRPr lang="en-US" altLang="ja-JP" dirty="0"/>
                </a:p>
              </p:txBody>
            </p:sp>
            <p:cxnSp>
              <p:nvCxnSpPr>
                <p:cNvPr id="23" name="直線矢印コネクタ 22"/>
                <p:cNvCxnSpPr/>
                <p:nvPr/>
              </p:nvCxnSpPr>
              <p:spPr>
                <a:xfrm>
                  <a:off x="2467117" y="29357761"/>
                  <a:ext cx="574299" cy="8341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直線矢印コネクタ 10"/>
              <p:cNvCxnSpPr>
                <a:stCxn id="19" idx="0"/>
              </p:cNvCxnSpPr>
              <p:nvPr/>
            </p:nvCxnSpPr>
            <p:spPr>
              <a:xfrm flipH="1" flipV="1">
                <a:off x="4297075" y="25727614"/>
                <a:ext cx="575053" cy="9837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18" idx="2"/>
              </p:cNvCxnSpPr>
              <p:nvPr/>
            </p:nvCxnSpPr>
            <p:spPr>
              <a:xfrm flipH="1">
                <a:off x="4373882" y="24328941"/>
                <a:ext cx="51289" cy="1351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3338741" y="24691401"/>
                <a:ext cx="343282" cy="11558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3454204" y="25866637"/>
                <a:ext cx="391036" cy="802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flipV="1">
                <a:off x="5039649" y="25593334"/>
                <a:ext cx="795480" cy="6722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74035" t="38665" b="19953"/>
            <a:stretch/>
          </p:blipFill>
          <p:spPr>
            <a:xfrm>
              <a:off x="4319631" y="3297975"/>
              <a:ext cx="1604950" cy="2557854"/>
            </a:xfrm>
            <a:prstGeom prst="rect">
              <a:avLst/>
            </a:prstGeom>
          </p:spPr>
        </p:pic>
        <p:sp>
          <p:nvSpPr>
            <p:cNvPr id="9" name="テキスト ボックス 8"/>
            <p:cNvSpPr txBox="1"/>
            <p:nvPr/>
          </p:nvSpPr>
          <p:spPr>
            <a:xfrm>
              <a:off x="3244134" y="3297975"/>
              <a:ext cx="1020141" cy="1333397"/>
            </a:xfrm>
            <a:prstGeom prst="rect">
              <a:avLst/>
            </a:prstGeom>
            <a:solidFill>
              <a:schemeClr val="bg1"/>
            </a:solidFill>
          </p:spPr>
          <p:txBody>
            <a:bodyPr wrap="square" rtlCol="0">
              <a:spAutoFit/>
            </a:bodyPr>
            <a:lstStyle/>
            <a:p>
              <a:endParaRPr kumimoji="1" lang="ja-JP" altLang="en-US" dirty="0"/>
            </a:p>
          </p:txBody>
        </p:sp>
      </p:grpSp>
      <p:sp>
        <p:nvSpPr>
          <p:cNvPr id="3" name="テキスト ボックス 2"/>
          <p:cNvSpPr txBox="1"/>
          <p:nvPr/>
        </p:nvSpPr>
        <p:spPr>
          <a:xfrm>
            <a:off x="8554294" y="2917516"/>
            <a:ext cx="2740478" cy="400110"/>
          </a:xfrm>
          <a:prstGeom prst="rect">
            <a:avLst/>
          </a:prstGeom>
          <a:solidFill>
            <a:schemeClr val="bg1"/>
          </a:solidFill>
        </p:spPr>
        <p:txBody>
          <a:bodyPr wrap="square" rtlCol="0">
            <a:spAutoFit/>
          </a:bodyPr>
          <a:lstStyle/>
          <a:p>
            <a:r>
              <a:rPr kumimoji="1" lang="ja-JP" altLang="en-US" sz="2000" dirty="0" smtClean="0"/>
              <a:t>　　　　　　　　　　　</a:t>
            </a:r>
            <a:r>
              <a:rPr kumimoji="1" lang="en-US" altLang="ja-JP" sz="2000" dirty="0" smtClean="0"/>
              <a:t>(µ</a:t>
            </a:r>
            <a:r>
              <a:rPr kumimoji="1" lang="ja-JP" altLang="en-US" sz="2000" dirty="0" smtClean="0"/>
              <a:t>㏉</a:t>
            </a:r>
            <a:r>
              <a:rPr kumimoji="1" lang="en-US" altLang="ja-JP" sz="2000" dirty="0" smtClean="0"/>
              <a:t>h</a:t>
            </a:r>
            <a:r>
              <a:rPr lang="en-US" altLang="ja-JP" sz="2000" dirty="0" smtClean="0"/>
              <a:t>)</a:t>
            </a:r>
            <a:r>
              <a:rPr lang="ja-JP" altLang="en-US" sz="2000" dirty="0" smtClean="0"/>
              <a:t>　　　</a:t>
            </a:r>
            <a:endParaRPr kumimoji="1" lang="ja-JP" altLang="en-US" sz="2000" dirty="0"/>
          </a:p>
        </p:txBody>
      </p:sp>
      <p:sp>
        <p:nvSpPr>
          <p:cNvPr id="24" name="テキスト ボックス 23"/>
          <p:cNvSpPr txBox="1"/>
          <p:nvPr/>
        </p:nvSpPr>
        <p:spPr>
          <a:xfrm>
            <a:off x="759666" y="5975159"/>
            <a:ext cx="10537568" cy="461665"/>
          </a:xfrm>
          <a:prstGeom prst="rect">
            <a:avLst/>
          </a:prstGeom>
          <a:noFill/>
        </p:spPr>
        <p:txBody>
          <a:bodyPr wrap="square" rtlCol="0">
            <a:spAutoFit/>
          </a:bodyPr>
          <a:lstStyle/>
          <a:p>
            <a:r>
              <a:rPr lang="en-US" altLang="ja-JP" sz="2400" dirty="0" smtClean="0">
                <a:latin typeface="ＭＳ Ｐゴシック 本文"/>
              </a:rPr>
              <a:t>※1999</a:t>
            </a:r>
            <a:r>
              <a:rPr lang="ja-JP" altLang="en-US" sz="2400" dirty="0" smtClean="0">
                <a:latin typeface="ＭＳ Ｐゴシック 本文"/>
              </a:rPr>
              <a:t>～</a:t>
            </a:r>
            <a:r>
              <a:rPr lang="en-US" altLang="ja-JP" sz="2400" dirty="0" smtClean="0">
                <a:latin typeface="ＭＳ Ｐゴシック 本文"/>
              </a:rPr>
              <a:t>2003</a:t>
            </a:r>
            <a:r>
              <a:rPr lang="ja-JP" altLang="en-US" sz="2400" dirty="0" smtClean="0">
                <a:latin typeface="ＭＳ Ｐゴシック 本文"/>
              </a:rPr>
              <a:t>年試料採取</a:t>
            </a:r>
            <a:r>
              <a:rPr lang="ja-JP" altLang="en-US" sz="2400" dirty="0">
                <a:latin typeface="ＭＳ Ｐゴシック 本文"/>
              </a:rPr>
              <a:t>　</a:t>
            </a:r>
            <a:r>
              <a:rPr lang="ja-JP" altLang="en-US" sz="2400" dirty="0" smtClean="0"/>
              <a:t>日本地質学会　日本の自然放射線量</a:t>
            </a:r>
            <a:endParaRPr lang="en-US" altLang="ja-JP" sz="2400" dirty="0" smtClean="0"/>
          </a:p>
        </p:txBody>
      </p:sp>
      <p:sp>
        <p:nvSpPr>
          <p:cNvPr id="2" name="タイトル 1"/>
          <p:cNvSpPr>
            <a:spLocks noGrp="1"/>
          </p:cNvSpPr>
          <p:nvPr>
            <p:ph type="title"/>
          </p:nvPr>
        </p:nvSpPr>
        <p:spPr>
          <a:xfrm>
            <a:off x="83064" y="8307"/>
            <a:ext cx="4036843" cy="1325563"/>
          </a:xfrm>
        </p:spPr>
        <p:txBody>
          <a:bodyPr/>
          <a:lstStyle/>
          <a:p>
            <a:r>
              <a:rPr lang="ja-JP" altLang="en-US" dirty="0" smtClean="0"/>
              <a:t>測定</a:t>
            </a:r>
            <a:r>
              <a:rPr lang="ja-JP" altLang="en-US" dirty="0"/>
              <a:t>地域</a:t>
            </a:r>
            <a:r>
              <a:rPr kumimoji="1" lang="en-US" altLang="ja-JP" dirty="0" smtClean="0"/>
              <a:t> (</a:t>
            </a:r>
            <a:r>
              <a:rPr lang="ja-JP" altLang="en-US" dirty="0" smtClean="0"/>
              <a:t>県</a:t>
            </a:r>
            <a:r>
              <a:rPr lang="ja-JP" altLang="en-US" dirty="0"/>
              <a:t>外</a:t>
            </a:r>
            <a:r>
              <a:rPr kumimoji="1" lang="en-US" altLang="ja-JP" dirty="0" smtClean="0"/>
              <a:t>)</a:t>
            </a:r>
            <a:endParaRPr kumimoji="1" lang="ja-JP" altLang="en-US" dirty="0"/>
          </a:p>
        </p:txBody>
      </p:sp>
    </p:spTree>
    <p:extLst>
      <p:ext uri="{BB962C8B-B14F-4D97-AF65-F5344CB8AC3E}">
        <p14:creationId xmlns:p14="http://schemas.microsoft.com/office/powerpoint/2010/main" val="999977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795" y="120297"/>
            <a:ext cx="4622442" cy="1325563"/>
          </a:xfrm>
        </p:spPr>
        <p:txBody>
          <a:bodyPr/>
          <a:lstStyle/>
          <a:p>
            <a:r>
              <a:rPr lang="ja-JP" altLang="en-US" dirty="0" smtClean="0"/>
              <a:t>測定</a:t>
            </a:r>
            <a:r>
              <a:rPr lang="ja-JP" altLang="en-US" dirty="0"/>
              <a:t>地域</a:t>
            </a:r>
            <a:r>
              <a:rPr kumimoji="1" lang="en-US" altLang="ja-JP" dirty="0" smtClean="0"/>
              <a:t> (</a:t>
            </a:r>
            <a:r>
              <a:rPr lang="ja-JP" altLang="en-US" dirty="0"/>
              <a:t>海外</a:t>
            </a:r>
            <a:r>
              <a:rPr kumimoji="1" lang="en-US" altLang="ja-JP" dirty="0" smtClean="0"/>
              <a:t>)</a:t>
            </a:r>
            <a:endParaRPr kumimoji="1" lang="ja-JP" altLang="en-US" dirty="0"/>
          </a:p>
        </p:txBody>
      </p:sp>
      <p:pic>
        <p:nvPicPr>
          <p:cNvPr id="3" name="図 2"/>
          <p:cNvPicPr>
            <a:picLocks noChangeAspect="1"/>
          </p:cNvPicPr>
          <p:nvPr/>
        </p:nvPicPr>
        <p:blipFill>
          <a:blip r:embed="rId2"/>
          <a:stretch>
            <a:fillRect/>
          </a:stretch>
        </p:blipFill>
        <p:spPr>
          <a:xfrm>
            <a:off x="7790877" y="2023481"/>
            <a:ext cx="4401123" cy="3616953"/>
          </a:xfrm>
          <a:prstGeom prst="rect">
            <a:avLst/>
          </a:prstGeom>
        </p:spPr>
      </p:pic>
      <p:sp>
        <p:nvSpPr>
          <p:cNvPr id="5" name="テキスト ボックス 4"/>
          <p:cNvSpPr txBox="1"/>
          <p:nvPr/>
        </p:nvSpPr>
        <p:spPr>
          <a:xfrm>
            <a:off x="491811" y="1358577"/>
            <a:ext cx="1957589" cy="461665"/>
          </a:xfrm>
          <a:prstGeom prst="rect">
            <a:avLst/>
          </a:prstGeom>
          <a:noFill/>
        </p:spPr>
        <p:txBody>
          <a:bodyPr wrap="square" rtlCol="0">
            <a:spAutoFit/>
          </a:bodyPr>
          <a:lstStyle/>
          <a:p>
            <a:r>
              <a:rPr kumimoji="1" lang="ja-JP" altLang="en-US" sz="2400" dirty="0" smtClean="0"/>
              <a:t>フランス</a:t>
            </a:r>
            <a:endParaRPr kumimoji="1" lang="ja-JP" altLang="en-US" sz="2400" dirty="0"/>
          </a:p>
        </p:txBody>
      </p:sp>
      <p:sp>
        <p:nvSpPr>
          <p:cNvPr id="8" name="テキスト ボックス 7"/>
          <p:cNvSpPr txBox="1"/>
          <p:nvPr/>
        </p:nvSpPr>
        <p:spPr>
          <a:xfrm>
            <a:off x="4060601" y="1339403"/>
            <a:ext cx="1957589" cy="461665"/>
          </a:xfrm>
          <a:prstGeom prst="rect">
            <a:avLst/>
          </a:prstGeom>
          <a:noFill/>
        </p:spPr>
        <p:txBody>
          <a:bodyPr wrap="square" rtlCol="0">
            <a:spAutoFit/>
          </a:bodyPr>
          <a:lstStyle/>
          <a:p>
            <a:r>
              <a:rPr lang="ja-JP" altLang="en-US" sz="2400" dirty="0"/>
              <a:t>ベラルーシ</a:t>
            </a:r>
            <a:endParaRPr kumimoji="1" lang="ja-JP" altLang="en-US" sz="2400" dirty="0"/>
          </a:p>
        </p:txBody>
      </p:sp>
      <p:sp>
        <p:nvSpPr>
          <p:cNvPr id="9" name="テキスト ボックス 8"/>
          <p:cNvSpPr txBox="1"/>
          <p:nvPr/>
        </p:nvSpPr>
        <p:spPr>
          <a:xfrm>
            <a:off x="7768450" y="1337063"/>
            <a:ext cx="1957589" cy="461665"/>
          </a:xfrm>
          <a:prstGeom prst="rect">
            <a:avLst/>
          </a:prstGeom>
          <a:noFill/>
        </p:spPr>
        <p:txBody>
          <a:bodyPr wrap="square" rtlCol="0">
            <a:spAutoFit/>
          </a:bodyPr>
          <a:lstStyle/>
          <a:p>
            <a:r>
              <a:rPr lang="ja-JP" altLang="en-US" sz="2400" dirty="0"/>
              <a:t>ポーランド</a:t>
            </a:r>
            <a:endParaRPr kumimoji="1" lang="ja-JP" altLang="en-US" sz="2400" dirty="0"/>
          </a:p>
        </p:txBody>
      </p:sp>
      <p:grpSp>
        <p:nvGrpSpPr>
          <p:cNvPr id="34" name="グループ化 33"/>
          <p:cNvGrpSpPr/>
          <p:nvPr/>
        </p:nvGrpSpPr>
        <p:grpSpPr>
          <a:xfrm>
            <a:off x="4077036" y="2134463"/>
            <a:ext cx="4491686" cy="3869849"/>
            <a:chOff x="4077036" y="2134463"/>
            <a:chExt cx="4491686" cy="3869849"/>
          </a:xfrm>
        </p:grpSpPr>
        <p:pic>
          <p:nvPicPr>
            <p:cNvPr id="7" name="図 6"/>
            <p:cNvPicPr>
              <a:picLocks noChangeAspect="1"/>
            </p:cNvPicPr>
            <p:nvPr/>
          </p:nvPicPr>
          <p:blipFill>
            <a:blip r:embed="rId3"/>
            <a:stretch>
              <a:fillRect/>
            </a:stretch>
          </p:blipFill>
          <p:spPr>
            <a:xfrm>
              <a:off x="4077036" y="2134463"/>
              <a:ext cx="3678535" cy="2836075"/>
            </a:xfrm>
            <a:prstGeom prst="rect">
              <a:avLst/>
            </a:prstGeom>
          </p:spPr>
        </p:pic>
        <p:sp>
          <p:nvSpPr>
            <p:cNvPr id="13" name="テキスト ボックス 12"/>
            <p:cNvSpPr txBox="1"/>
            <p:nvPr/>
          </p:nvSpPr>
          <p:spPr>
            <a:xfrm>
              <a:off x="6739922" y="5634980"/>
              <a:ext cx="1828800" cy="369332"/>
            </a:xfrm>
            <a:prstGeom prst="rect">
              <a:avLst/>
            </a:prstGeom>
            <a:noFill/>
          </p:spPr>
          <p:txBody>
            <a:bodyPr wrap="square" rtlCol="0">
              <a:spAutoFit/>
            </a:bodyPr>
            <a:lstStyle/>
            <a:p>
              <a:r>
                <a:rPr lang="en-US" altLang="ja-JP" dirty="0" smtClean="0"/>
                <a:t>Gomel</a:t>
              </a:r>
              <a:endParaRPr kumimoji="1" lang="ja-JP" altLang="en-US" dirty="0"/>
            </a:p>
          </p:txBody>
        </p:sp>
        <p:sp>
          <p:nvSpPr>
            <p:cNvPr id="14" name="テキスト ボックス 13"/>
            <p:cNvSpPr txBox="1"/>
            <p:nvPr/>
          </p:nvSpPr>
          <p:spPr>
            <a:xfrm>
              <a:off x="5181600" y="5588791"/>
              <a:ext cx="1828800" cy="369332"/>
            </a:xfrm>
            <a:prstGeom prst="rect">
              <a:avLst/>
            </a:prstGeom>
            <a:noFill/>
          </p:spPr>
          <p:txBody>
            <a:bodyPr wrap="square" rtlCol="0">
              <a:spAutoFit/>
            </a:bodyPr>
            <a:lstStyle/>
            <a:p>
              <a:r>
                <a:rPr lang="en-US" altLang="ja-JP" dirty="0" err="1" smtClean="0"/>
                <a:t>Bragin</a:t>
              </a:r>
              <a:endParaRPr kumimoji="1" lang="ja-JP" altLang="en-US" dirty="0"/>
            </a:p>
          </p:txBody>
        </p:sp>
        <p:cxnSp>
          <p:nvCxnSpPr>
            <p:cNvPr id="20" name="直線矢印コネクタ 19"/>
            <p:cNvCxnSpPr/>
            <p:nvPr/>
          </p:nvCxnSpPr>
          <p:spPr>
            <a:xfrm flipV="1">
              <a:off x="5663791" y="4437553"/>
              <a:ext cx="1067068" cy="11512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flipV="1">
              <a:off x="7185208" y="4201243"/>
              <a:ext cx="114971" cy="14337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グループ化 32"/>
          <p:cNvGrpSpPr/>
          <p:nvPr/>
        </p:nvGrpSpPr>
        <p:grpSpPr>
          <a:xfrm>
            <a:off x="351198" y="2023481"/>
            <a:ext cx="3319281" cy="3986285"/>
            <a:chOff x="351198" y="2023481"/>
            <a:chExt cx="3319281" cy="3986285"/>
          </a:xfrm>
        </p:grpSpPr>
        <p:pic>
          <p:nvPicPr>
            <p:cNvPr id="4" name="図 3"/>
            <p:cNvPicPr>
              <a:picLocks noChangeAspect="1"/>
            </p:cNvPicPr>
            <p:nvPr/>
          </p:nvPicPr>
          <p:blipFill rotWithShape="1">
            <a:blip r:embed="rId4"/>
            <a:srcRect l="24974" t="10964" r="25484" b="12846"/>
            <a:stretch/>
          </p:blipFill>
          <p:spPr>
            <a:xfrm>
              <a:off x="351198" y="2023481"/>
              <a:ext cx="3319281" cy="3058041"/>
            </a:xfrm>
            <a:prstGeom prst="rect">
              <a:avLst/>
            </a:prstGeom>
          </p:spPr>
        </p:pic>
        <p:sp>
          <p:nvSpPr>
            <p:cNvPr id="6" name="テキスト ボックス 5"/>
            <p:cNvSpPr txBox="1"/>
            <p:nvPr/>
          </p:nvSpPr>
          <p:spPr>
            <a:xfrm>
              <a:off x="1599687" y="5640434"/>
              <a:ext cx="1828800" cy="369332"/>
            </a:xfrm>
            <a:prstGeom prst="rect">
              <a:avLst/>
            </a:prstGeom>
            <a:noFill/>
          </p:spPr>
          <p:txBody>
            <a:bodyPr wrap="square" rtlCol="0">
              <a:spAutoFit/>
            </a:bodyPr>
            <a:lstStyle/>
            <a:p>
              <a:r>
                <a:rPr kumimoji="1" lang="en-US" altLang="ja-JP" dirty="0" smtClean="0"/>
                <a:t>Boulogne</a:t>
              </a:r>
              <a:endParaRPr kumimoji="1" lang="ja-JP" altLang="en-US" dirty="0"/>
            </a:p>
          </p:txBody>
        </p:sp>
        <p:sp>
          <p:nvSpPr>
            <p:cNvPr id="11" name="テキスト ボックス 10"/>
            <p:cNvSpPr txBox="1"/>
            <p:nvPr/>
          </p:nvSpPr>
          <p:spPr>
            <a:xfrm>
              <a:off x="567451" y="5640434"/>
              <a:ext cx="1828800" cy="369332"/>
            </a:xfrm>
            <a:prstGeom prst="rect">
              <a:avLst/>
            </a:prstGeom>
            <a:noFill/>
          </p:spPr>
          <p:txBody>
            <a:bodyPr wrap="square" rtlCol="0">
              <a:spAutoFit/>
            </a:bodyPr>
            <a:lstStyle/>
            <a:p>
              <a:r>
                <a:rPr lang="en-US" altLang="ja-JP" dirty="0" smtClean="0"/>
                <a:t>Poitiers</a:t>
              </a:r>
              <a:endParaRPr kumimoji="1" lang="ja-JP" altLang="en-US" dirty="0"/>
            </a:p>
          </p:txBody>
        </p:sp>
        <p:sp>
          <p:nvSpPr>
            <p:cNvPr id="12" name="テキスト ボックス 11"/>
            <p:cNvSpPr txBox="1"/>
            <p:nvPr/>
          </p:nvSpPr>
          <p:spPr>
            <a:xfrm>
              <a:off x="2781664" y="5640434"/>
              <a:ext cx="867933" cy="369332"/>
            </a:xfrm>
            <a:prstGeom prst="rect">
              <a:avLst/>
            </a:prstGeom>
            <a:noFill/>
          </p:spPr>
          <p:txBody>
            <a:bodyPr wrap="square" rtlCol="0">
              <a:spAutoFit/>
            </a:bodyPr>
            <a:lstStyle/>
            <a:p>
              <a:r>
                <a:rPr lang="en-US" altLang="ja-JP" dirty="0" smtClean="0"/>
                <a:t>Bastia</a:t>
              </a:r>
              <a:endParaRPr kumimoji="1" lang="ja-JP" altLang="en-US" dirty="0"/>
            </a:p>
          </p:txBody>
        </p:sp>
        <p:cxnSp>
          <p:nvCxnSpPr>
            <p:cNvPr id="16" name="直線矢印コネクタ 15"/>
            <p:cNvCxnSpPr/>
            <p:nvPr/>
          </p:nvCxnSpPr>
          <p:spPr>
            <a:xfrm flipH="1" flipV="1">
              <a:off x="2033388" y="2813694"/>
              <a:ext cx="115674" cy="27750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1025732" y="3476847"/>
              <a:ext cx="552264" cy="21581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2" idx="0"/>
            </p:cNvCxnSpPr>
            <p:nvPr/>
          </p:nvCxnSpPr>
          <p:spPr>
            <a:xfrm flipV="1">
              <a:off x="3215631" y="4622218"/>
              <a:ext cx="318293" cy="10182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9824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9982" y="228564"/>
            <a:ext cx="2472559" cy="1325563"/>
          </a:xfrm>
        </p:spPr>
        <p:txBody>
          <a:bodyPr>
            <a:normAutofit/>
          </a:bodyPr>
          <a:lstStyle/>
          <a:p>
            <a:r>
              <a:rPr lang="ja-JP" altLang="en-US" dirty="0" smtClean="0"/>
              <a:t>使用</a:t>
            </a:r>
            <a:r>
              <a:rPr lang="ja-JP" altLang="en-US" dirty="0"/>
              <a:t>機器</a:t>
            </a:r>
            <a:endParaRPr kumimoji="1" lang="ja-JP" altLang="en-US" dirty="0"/>
          </a:p>
        </p:txBody>
      </p:sp>
      <p:sp>
        <p:nvSpPr>
          <p:cNvPr id="4" name="テキスト ボックス 3"/>
          <p:cNvSpPr txBox="1"/>
          <p:nvPr/>
        </p:nvSpPr>
        <p:spPr>
          <a:xfrm>
            <a:off x="5528768" y="1357000"/>
            <a:ext cx="6138528" cy="523220"/>
          </a:xfrm>
          <a:prstGeom prst="rect">
            <a:avLst/>
          </a:prstGeom>
          <a:noFill/>
        </p:spPr>
        <p:txBody>
          <a:bodyPr wrap="square" rtlCol="0">
            <a:spAutoFit/>
          </a:bodyPr>
          <a:lstStyle/>
          <a:p>
            <a:r>
              <a:rPr kumimoji="1" lang="en-US" altLang="ja-JP" sz="2800" dirty="0" smtClean="0"/>
              <a:t>(</a:t>
            </a:r>
            <a:r>
              <a:rPr lang="ja-JP" altLang="en-US" sz="2800" dirty="0" smtClean="0"/>
              <a:t>株式会社千代田テクノル</a:t>
            </a:r>
            <a:r>
              <a:rPr kumimoji="1" lang="en-US" altLang="ja-JP" sz="2800" dirty="0" smtClean="0"/>
              <a:t>)</a:t>
            </a:r>
            <a:endParaRPr kumimoji="1" lang="ja-JP" altLang="en-US" sz="2800" dirty="0"/>
          </a:p>
        </p:txBody>
      </p:sp>
      <p:sp>
        <p:nvSpPr>
          <p:cNvPr id="5" name="テキスト ボックス 4"/>
          <p:cNvSpPr txBox="1"/>
          <p:nvPr/>
        </p:nvSpPr>
        <p:spPr>
          <a:xfrm>
            <a:off x="964931" y="2557845"/>
            <a:ext cx="7021353" cy="707886"/>
          </a:xfrm>
          <a:prstGeom prst="rect">
            <a:avLst/>
          </a:prstGeom>
          <a:noFill/>
        </p:spPr>
        <p:txBody>
          <a:bodyPr wrap="square" rtlCol="0">
            <a:spAutoFit/>
          </a:bodyPr>
          <a:lstStyle/>
          <a:p>
            <a:r>
              <a:rPr kumimoji="1" lang="en-US" altLang="ja-JP" sz="4000" dirty="0" smtClean="0"/>
              <a:t>1</a:t>
            </a:r>
            <a:r>
              <a:rPr kumimoji="1" lang="ja-JP" altLang="en-US" sz="4000" dirty="0" smtClean="0"/>
              <a:t>時間ごとの線量を記録できる</a:t>
            </a:r>
            <a:endParaRPr kumimoji="1" lang="ja-JP" altLang="en-US" sz="4000" dirty="0"/>
          </a:p>
        </p:txBody>
      </p:sp>
      <p:sp>
        <p:nvSpPr>
          <p:cNvPr id="6" name="テキスト ボックス 5"/>
          <p:cNvSpPr txBox="1"/>
          <p:nvPr/>
        </p:nvSpPr>
        <p:spPr>
          <a:xfrm>
            <a:off x="2792624" y="349019"/>
            <a:ext cx="8358038" cy="1015663"/>
          </a:xfrm>
          <a:prstGeom prst="rect">
            <a:avLst/>
          </a:prstGeom>
          <a:noFill/>
        </p:spPr>
        <p:txBody>
          <a:bodyPr wrap="square" rtlCol="0">
            <a:spAutoFit/>
          </a:bodyPr>
          <a:lstStyle/>
          <a:p>
            <a:r>
              <a:rPr lang="ja-JP" altLang="en-US" sz="6000" dirty="0"/>
              <a:t>個人線量計</a:t>
            </a:r>
            <a:r>
              <a:rPr lang="en-US" altLang="ja-JP" sz="6000" dirty="0"/>
              <a:t> </a:t>
            </a:r>
            <a:r>
              <a:rPr lang="ja-JP" altLang="en-US" sz="6000" dirty="0" smtClean="0"/>
              <a:t>「</a:t>
            </a:r>
            <a:r>
              <a:rPr lang="en-US" altLang="ja-JP" sz="6000" dirty="0" smtClean="0"/>
              <a:t>D-Shuttle</a:t>
            </a:r>
            <a:r>
              <a:rPr lang="ja-JP" altLang="en-US" sz="6000" dirty="0" smtClean="0"/>
              <a:t>」</a:t>
            </a:r>
            <a:endParaRPr kumimoji="1" lang="ja-JP" altLang="en-US" sz="6000" dirty="0"/>
          </a:p>
        </p:txBody>
      </p:sp>
      <p:sp>
        <p:nvSpPr>
          <p:cNvPr id="7" name="テキスト ボックス 6"/>
          <p:cNvSpPr txBox="1"/>
          <p:nvPr/>
        </p:nvSpPr>
        <p:spPr>
          <a:xfrm>
            <a:off x="771194" y="4108172"/>
            <a:ext cx="7393525" cy="646331"/>
          </a:xfrm>
          <a:prstGeom prst="rect">
            <a:avLst/>
          </a:prstGeom>
          <a:noFill/>
        </p:spPr>
        <p:txBody>
          <a:bodyPr wrap="square" rtlCol="0">
            <a:spAutoFit/>
          </a:bodyPr>
          <a:lstStyle/>
          <a:p>
            <a:r>
              <a:rPr lang="ja-JP" altLang="en-US" sz="3600" dirty="0" smtClean="0"/>
              <a:t>・ 測定</a:t>
            </a:r>
            <a:r>
              <a:rPr lang="ja-JP" altLang="en-US" sz="3600" dirty="0"/>
              <a:t>線種</a:t>
            </a:r>
            <a:r>
              <a:rPr lang="en-US" altLang="ja-JP" sz="3600" dirty="0" smtClean="0"/>
              <a:t> : γ</a:t>
            </a:r>
            <a:r>
              <a:rPr lang="ja-JP" altLang="en-US" sz="3600" dirty="0"/>
              <a:t>線</a:t>
            </a:r>
            <a:r>
              <a:rPr lang="en-US" altLang="ja-JP" sz="3600" dirty="0" smtClean="0"/>
              <a:t> (</a:t>
            </a:r>
            <a:r>
              <a:rPr lang="ja-JP" altLang="en-US" sz="3600" dirty="0" smtClean="0"/>
              <a:t>自然放射線も含む</a:t>
            </a:r>
            <a:r>
              <a:rPr lang="en-US" altLang="ja-JP" sz="3600" dirty="0" smtClean="0"/>
              <a:t>)</a:t>
            </a:r>
            <a:endParaRPr kumimoji="1" lang="ja-JP" altLang="en-US" sz="3600" dirty="0"/>
          </a:p>
        </p:txBody>
      </p:sp>
      <p:sp>
        <p:nvSpPr>
          <p:cNvPr id="8" name="テキスト ボックス 7"/>
          <p:cNvSpPr txBox="1"/>
          <p:nvPr/>
        </p:nvSpPr>
        <p:spPr>
          <a:xfrm>
            <a:off x="771194" y="4808382"/>
            <a:ext cx="8558045" cy="646331"/>
          </a:xfrm>
          <a:prstGeom prst="rect">
            <a:avLst/>
          </a:prstGeom>
          <a:noFill/>
        </p:spPr>
        <p:txBody>
          <a:bodyPr wrap="square" rtlCol="0">
            <a:spAutoFit/>
          </a:bodyPr>
          <a:lstStyle/>
          <a:p>
            <a:r>
              <a:rPr lang="ja-JP" altLang="en-US" sz="3600" dirty="0" smtClean="0"/>
              <a:t>・ 測定限界値 </a:t>
            </a:r>
            <a:r>
              <a:rPr lang="en-US" altLang="ja-JP" sz="3600" dirty="0" smtClean="0"/>
              <a:t>: 0.01</a:t>
            </a:r>
            <a:r>
              <a:rPr lang="ja-JP" altLang="en-US" sz="3600" dirty="0"/>
              <a:t> </a:t>
            </a:r>
            <a:r>
              <a:rPr lang="en-US" altLang="ja-JP" sz="3600" dirty="0" smtClean="0"/>
              <a:t>µ㏜</a:t>
            </a:r>
          </a:p>
        </p:txBody>
      </p:sp>
      <p:pic>
        <p:nvPicPr>
          <p:cNvPr id="10" name="図 9"/>
          <p:cNvPicPr>
            <a:picLocks noChangeAspect="1"/>
          </p:cNvPicPr>
          <p:nvPr/>
        </p:nvPicPr>
        <p:blipFill>
          <a:blip r:embed="rId2"/>
          <a:stretch>
            <a:fillRect/>
          </a:stretch>
        </p:blipFill>
        <p:spPr>
          <a:xfrm>
            <a:off x="8164719" y="2432183"/>
            <a:ext cx="3719334" cy="3068412"/>
          </a:xfrm>
          <a:prstGeom prst="rect">
            <a:avLst/>
          </a:prstGeom>
        </p:spPr>
      </p:pic>
    </p:spTree>
    <p:extLst>
      <p:ext uri="{BB962C8B-B14F-4D97-AF65-F5344CB8AC3E}">
        <p14:creationId xmlns:p14="http://schemas.microsoft.com/office/powerpoint/2010/main" val="3522941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smtClean="0"/>
              <a:t>測定</a:t>
            </a:r>
            <a:r>
              <a:rPr lang="ja-JP" altLang="en-US" sz="5400" dirty="0"/>
              <a:t>方法</a:t>
            </a:r>
            <a:endParaRPr kumimoji="1" lang="ja-JP" altLang="en-US" sz="5400" dirty="0"/>
          </a:p>
        </p:txBody>
      </p:sp>
      <p:sp>
        <p:nvSpPr>
          <p:cNvPr id="4" name="テキスト ボックス 3"/>
          <p:cNvSpPr txBox="1"/>
          <p:nvPr/>
        </p:nvSpPr>
        <p:spPr>
          <a:xfrm>
            <a:off x="725905" y="1791631"/>
            <a:ext cx="8626642" cy="646331"/>
          </a:xfrm>
          <a:prstGeom prst="rect">
            <a:avLst/>
          </a:prstGeom>
          <a:noFill/>
        </p:spPr>
        <p:txBody>
          <a:bodyPr wrap="square" rtlCol="0">
            <a:spAutoFit/>
          </a:bodyPr>
          <a:lstStyle/>
          <a:p>
            <a:r>
              <a:rPr lang="ja-JP" altLang="en-US" sz="3600" dirty="0" smtClean="0"/>
              <a:t>・ </a:t>
            </a:r>
            <a:r>
              <a:rPr lang="en-US" altLang="ja-JP" sz="3600" dirty="0" smtClean="0"/>
              <a:t>D-Shuttle</a:t>
            </a:r>
            <a:r>
              <a:rPr lang="ja-JP" altLang="en-US" sz="3600" dirty="0" smtClean="0"/>
              <a:t>を</a:t>
            </a:r>
            <a:r>
              <a:rPr lang="en-US" altLang="ja-JP" sz="3600" dirty="0" smtClean="0"/>
              <a:t>2</a:t>
            </a:r>
            <a:r>
              <a:rPr lang="ja-JP" altLang="en-US" sz="3600" dirty="0" smtClean="0"/>
              <a:t>週間首から下げて携帯 </a:t>
            </a:r>
            <a:endParaRPr kumimoji="1" lang="en-US" altLang="ja-JP" sz="3600" dirty="0" smtClean="0"/>
          </a:p>
        </p:txBody>
      </p:sp>
      <p:sp>
        <p:nvSpPr>
          <p:cNvPr id="5" name="テキスト ボックス 4"/>
          <p:cNvSpPr txBox="1"/>
          <p:nvPr/>
        </p:nvSpPr>
        <p:spPr>
          <a:xfrm>
            <a:off x="1146810" y="5034982"/>
            <a:ext cx="7564053" cy="646331"/>
          </a:xfrm>
          <a:prstGeom prst="rect">
            <a:avLst/>
          </a:prstGeom>
          <a:noFill/>
        </p:spPr>
        <p:txBody>
          <a:bodyPr wrap="square" rtlCol="0">
            <a:spAutoFit/>
          </a:bodyPr>
          <a:lstStyle/>
          <a:p>
            <a:r>
              <a:rPr lang="ja-JP" altLang="en-US" sz="3600" dirty="0" smtClean="0"/>
              <a:t>生活記録表に基づき、比較・分析 </a:t>
            </a:r>
            <a:endParaRPr kumimoji="1" lang="en-US" altLang="ja-JP" sz="3600" dirty="0" smtClean="0"/>
          </a:p>
        </p:txBody>
      </p:sp>
      <p:sp>
        <p:nvSpPr>
          <p:cNvPr id="6" name="テキスト ボックス 5"/>
          <p:cNvSpPr txBox="1"/>
          <p:nvPr/>
        </p:nvSpPr>
        <p:spPr>
          <a:xfrm>
            <a:off x="725905" y="2686150"/>
            <a:ext cx="7984958" cy="646331"/>
          </a:xfrm>
          <a:prstGeom prst="rect">
            <a:avLst/>
          </a:prstGeom>
          <a:noFill/>
        </p:spPr>
        <p:txBody>
          <a:bodyPr wrap="square" rtlCol="0">
            <a:spAutoFit/>
          </a:bodyPr>
          <a:lstStyle/>
          <a:p>
            <a:r>
              <a:rPr lang="ja-JP" altLang="en-US" sz="3600" dirty="0" smtClean="0"/>
              <a:t>・ 生活記録</a:t>
            </a:r>
            <a:r>
              <a:rPr lang="ja-JP" altLang="en-US" sz="3600" dirty="0"/>
              <a:t>表</a:t>
            </a:r>
            <a:r>
              <a:rPr lang="ja-JP" altLang="en-US" sz="3600" dirty="0" smtClean="0"/>
              <a:t>に滞在場所の記入 </a:t>
            </a:r>
            <a:endParaRPr kumimoji="1" lang="en-US" altLang="ja-JP" sz="3600" dirty="0" smtClean="0"/>
          </a:p>
        </p:txBody>
      </p:sp>
      <p:pic>
        <p:nvPicPr>
          <p:cNvPr id="7" name="図 6"/>
          <p:cNvPicPr>
            <a:picLocks noChangeAspect="1"/>
          </p:cNvPicPr>
          <p:nvPr/>
        </p:nvPicPr>
        <p:blipFill>
          <a:blip r:embed="rId3"/>
          <a:stretch>
            <a:fillRect/>
          </a:stretch>
        </p:blipFill>
        <p:spPr>
          <a:xfrm>
            <a:off x="8310554" y="1521692"/>
            <a:ext cx="3280432" cy="4328832"/>
          </a:xfrm>
          <a:prstGeom prst="rect">
            <a:avLst/>
          </a:prstGeom>
        </p:spPr>
      </p:pic>
      <p:sp>
        <p:nvSpPr>
          <p:cNvPr id="8" name="下矢印 7"/>
          <p:cNvSpPr/>
          <p:nvPr/>
        </p:nvSpPr>
        <p:spPr>
          <a:xfrm>
            <a:off x="3607158" y="3433423"/>
            <a:ext cx="1540043" cy="1399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9824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1833</TotalTime>
  <Words>822</Words>
  <Application>Microsoft Office PowerPoint</Application>
  <PresentationFormat>ユーザー設定</PresentationFormat>
  <Paragraphs>276</Paragraphs>
  <Slides>31</Slides>
  <Notes>23</Notes>
  <HiddenSlides>0</HiddenSlides>
  <MMClips>0</MMClips>
  <ScaleCrop>false</ScaleCrop>
  <HeadingPairs>
    <vt:vector size="4" baseType="variant">
      <vt:variant>
        <vt:lpstr>テーマ</vt:lpstr>
      </vt:variant>
      <vt:variant>
        <vt:i4>1</vt:i4>
      </vt:variant>
      <vt:variant>
        <vt:lpstr>スライド タイトル</vt:lpstr>
      </vt:variant>
      <vt:variant>
        <vt:i4>31</vt:i4>
      </vt:variant>
    </vt:vector>
  </HeadingPairs>
  <TitlesOfParts>
    <vt:vector size="32" baseType="lpstr">
      <vt:lpstr>Office テーマ</vt:lpstr>
      <vt:lpstr>D-Shuttle Project</vt:lpstr>
      <vt:lpstr>目次</vt:lpstr>
      <vt:lpstr>1. 動機</vt:lpstr>
      <vt:lpstr>2. 研究方法</vt:lpstr>
      <vt:lpstr>測定地域 (福島県内)</vt:lpstr>
      <vt:lpstr>測定地域 (県外)</vt:lpstr>
      <vt:lpstr>測定地域 (海外)</vt:lpstr>
      <vt:lpstr>使用機器</vt:lpstr>
      <vt:lpstr>測定方法</vt:lpstr>
      <vt:lpstr>データの一例</vt:lpstr>
      <vt:lpstr>例）保育園児・小学生 ・母親のデータはどれ？</vt:lpstr>
      <vt:lpstr>１番目</vt:lpstr>
      <vt:lpstr>小学生</vt:lpstr>
      <vt:lpstr>母親</vt:lpstr>
      <vt:lpstr>D−Shuttleのデータからわかること</vt:lpstr>
      <vt:lpstr>PowerPoint プレゼンテーション</vt:lpstr>
      <vt:lpstr>PowerPoint プレゼンテーション</vt:lpstr>
      <vt:lpstr>PowerPoint プレゼンテーション</vt:lpstr>
      <vt:lpstr>PowerPoint プレゼンテーション</vt:lpstr>
      <vt:lpstr>線量率の分布</vt:lpstr>
      <vt:lpstr>測定値と自然放射線量の比較</vt:lpstr>
      <vt:lpstr>滞在場所での線量の違い</vt:lpstr>
      <vt:lpstr>PowerPoint プレゼンテーション</vt:lpstr>
      <vt:lpstr>まとめ</vt:lpstr>
      <vt:lpstr>外れ値の分析（福島高校）</vt:lpstr>
      <vt:lpstr>外れ値の分析</vt:lpstr>
      <vt:lpstr>1年間当たりの個人線量の分布</vt:lpstr>
      <vt:lpstr>※17.8µ㏜/hの外れ値を抜いた場合</vt:lpstr>
      <vt:lpstr>まとめ</vt:lpstr>
      <vt:lpstr>4.結論</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生徒共通ユーザー</dc:creator>
  <cp:lastModifiedBy>user</cp:lastModifiedBy>
  <cp:revision>119</cp:revision>
  <cp:lastPrinted>2015-11-24T08:17:30Z</cp:lastPrinted>
  <dcterms:created xsi:type="dcterms:W3CDTF">2015-06-30T08:31:08Z</dcterms:created>
  <dcterms:modified xsi:type="dcterms:W3CDTF">2016-01-25T02:17:04Z</dcterms:modified>
</cp:coreProperties>
</file>