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8" r:id="rId1"/>
  </p:sldMasterIdLst>
  <p:notesMasterIdLst>
    <p:notesMasterId r:id="rId16"/>
  </p:notesMasterIdLst>
  <p:handoutMasterIdLst>
    <p:handoutMasterId r:id="rId17"/>
  </p:handoutMasterIdLst>
  <p:sldIdLst>
    <p:sldId id="256" r:id="rId2"/>
    <p:sldId id="262" r:id="rId3"/>
    <p:sldId id="271" r:id="rId4"/>
    <p:sldId id="258" r:id="rId5"/>
    <p:sldId id="289" r:id="rId6"/>
    <p:sldId id="277" r:id="rId7"/>
    <p:sldId id="273" r:id="rId8"/>
    <p:sldId id="263" r:id="rId9"/>
    <p:sldId id="264" r:id="rId10"/>
    <p:sldId id="266" r:id="rId11"/>
    <p:sldId id="270" r:id="rId12"/>
    <p:sldId id="268" r:id="rId13"/>
    <p:sldId id="269" r:id="rId14"/>
    <p:sldId id="267" r:id="rId15"/>
  </p:sldIdLst>
  <p:sldSz cx="9144000" cy="6858000" type="screen4x3"/>
  <p:notesSz cx="6858000" cy="9144000"/>
  <p:defaultTextStyle>
    <a:defPPr>
      <a:defRPr lang="en-US"/>
    </a:defPPr>
    <a:lvl1pPr algn="l" rtl="0" eaLnBrk="0" fontAlgn="base" hangingPunct="0">
      <a:spcBef>
        <a:spcPct val="0"/>
      </a:spcBef>
      <a:spcAft>
        <a:spcPct val="0"/>
      </a:spcAft>
      <a:defRPr kumimoji="1" kern="1200">
        <a:solidFill>
          <a:schemeClr val="tx1"/>
        </a:solidFill>
        <a:latin typeface="Trebuchet MS" pitchFamily="34" charset="0"/>
        <a:ea typeface="新細明體" charset="-120"/>
        <a:cs typeface="+mn-cs"/>
      </a:defRPr>
    </a:lvl1pPr>
    <a:lvl2pPr marL="457200" algn="l" rtl="0" eaLnBrk="0" fontAlgn="base" hangingPunct="0">
      <a:spcBef>
        <a:spcPct val="0"/>
      </a:spcBef>
      <a:spcAft>
        <a:spcPct val="0"/>
      </a:spcAft>
      <a:defRPr kumimoji="1" kern="1200">
        <a:solidFill>
          <a:schemeClr val="tx1"/>
        </a:solidFill>
        <a:latin typeface="Trebuchet MS" pitchFamily="34" charset="0"/>
        <a:ea typeface="新細明體" charset="-120"/>
        <a:cs typeface="+mn-cs"/>
      </a:defRPr>
    </a:lvl2pPr>
    <a:lvl3pPr marL="914400" algn="l" rtl="0" eaLnBrk="0" fontAlgn="base" hangingPunct="0">
      <a:spcBef>
        <a:spcPct val="0"/>
      </a:spcBef>
      <a:spcAft>
        <a:spcPct val="0"/>
      </a:spcAft>
      <a:defRPr kumimoji="1" kern="1200">
        <a:solidFill>
          <a:schemeClr val="tx1"/>
        </a:solidFill>
        <a:latin typeface="Trebuchet MS" pitchFamily="34" charset="0"/>
        <a:ea typeface="新細明體" charset="-120"/>
        <a:cs typeface="+mn-cs"/>
      </a:defRPr>
    </a:lvl3pPr>
    <a:lvl4pPr marL="1371600" algn="l" rtl="0" eaLnBrk="0" fontAlgn="base" hangingPunct="0">
      <a:spcBef>
        <a:spcPct val="0"/>
      </a:spcBef>
      <a:spcAft>
        <a:spcPct val="0"/>
      </a:spcAft>
      <a:defRPr kumimoji="1" kern="1200">
        <a:solidFill>
          <a:schemeClr val="tx1"/>
        </a:solidFill>
        <a:latin typeface="Trebuchet MS" pitchFamily="34" charset="0"/>
        <a:ea typeface="新細明體" charset="-120"/>
        <a:cs typeface="+mn-cs"/>
      </a:defRPr>
    </a:lvl4pPr>
    <a:lvl5pPr marL="1828800" algn="l" rtl="0" eaLnBrk="0" fontAlgn="base" hangingPunct="0">
      <a:spcBef>
        <a:spcPct val="0"/>
      </a:spcBef>
      <a:spcAft>
        <a:spcPct val="0"/>
      </a:spcAft>
      <a:defRPr kumimoji="1" kern="1200">
        <a:solidFill>
          <a:schemeClr val="tx1"/>
        </a:solidFill>
        <a:latin typeface="Trebuchet MS" pitchFamily="34" charset="0"/>
        <a:ea typeface="新細明體" charset="-120"/>
        <a:cs typeface="+mn-cs"/>
      </a:defRPr>
    </a:lvl5pPr>
    <a:lvl6pPr marL="2286000" algn="l" defTabSz="914400" rtl="0" eaLnBrk="1" latinLnBrk="0" hangingPunct="1">
      <a:defRPr kumimoji="1" kern="1200">
        <a:solidFill>
          <a:schemeClr val="tx1"/>
        </a:solidFill>
        <a:latin typeface="Trebuchet MS" pitchFamily="34" charset="0"/>
        <a:ea typeface="新細明體" charset="-120"/>
        <a:cs typeface="+mn-cs"/>
      </a:defRPr>
    </a:lvl6pPr>
    <a:lvl7pPr marL="2743200" algn="l" defTabSz="914400" rtl="0" eaLnBrk="1" latinLnBrk="0" hangingPunct="1">
      <a:defRPr kumimoji="1" kern="1200">
        <a:solidFill>
          <a:schemeClr val="tx1"/>
        </a:solidFill>
        <a:latin typeface="Trebuchet MS" pitchFamily="34" charset="0"/>
        <a:ea typeface="新細明體" charset="-120"/>
        <a:cs typeface="+mn-cs"/>
      </a:defRPr>
    </a:lvl7pPr>
    <a:lvl8pPr marL="3200400" algn="l" defTabSz="914400" rtl="0" eaLnBrk="1" latinLnBrk="0" hangingPunct="1">
      <a:defRPr kumimoji="1" kern="1200">
        <a:solidFill>
          <a:schemeClr val="tx1"/>
        </a:solidFill>
        <a:latin typeface="Trebuchet MS" pitchFamily="34" charset="0"/>
        <a:ea typeface="新細明體" charset="-120"/>
        <a:cs typeface="+mn-cs"/>
      </a:defRPr>
    </a:lvl8pPr>
    <a:lvl9pPr marL="3657600" algn="l" defTabSz="914400" rtl="0" eaLnBrk="1" latinLnBrk="0" hangingPunct="1">
      <a:defRPr kumimoji="1" kern="1200">
        <a:solidFill>
          <a:schemeClr val="tx1"/>
        </a:solidFill>
        <a:latin typeface="Trebuchet MS" pitchFamily="34"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578" autoAdjust="0"/>
    <p:restoredTop sz="94710" autoAdjust="0"/>
  </p:normalViewPr>
  <p:slideViewPr>
    <p:cSldViewPr>
      <p:cViewPr varScale="1">
        <p:scale>
          <a:sx n="65" d="100"/>
          <a:sy n="65" d="100"/>
        </p:scale>
        <p:origin x="624"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kumimoji="0" sz="1200">
                <a:latin typeface="+mn-lt"/>
                <a:ea typeface="+mn-ea"/>
              </a:defRPr>
            </a:lvl1pPr>
          </a:lstStyle>
          <a:p>
            <a:pPr>
              <a:defRPr/>
            </a:pPr>
            <a:fld id="{9B36CF13-E746-47AE-B84D-78189F0A0CE8}" type="datetimeFigureOut">
              <a:rPr lang="zh-TW" altLang="en-US"/>
              <a:pPr>
                <a:defRPr/>
              </a:pPr>
              <a:t>2016/2/4</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kumimoji="0" sz="1200">
                <a:latin typeface="Calibri" pitchFamily="34" charset="0"/>
              </a:defRPr>
            </a:lvl1pPr>
          </a:lstStyle>
          <a:p>
            <a:fld id="{24F17BD7-918E-48EB-948B-AA15FA59F04C}" type="slidenum">
              <a:rPr lang="zh-TW" altLang="en-US"/>
              <a:pPr/>
              <a:t>‹#›</a:t>
            </a:fld>
            <a:endParaRPr lang="zh-TW" altLang="en-US"/>
          </a:p>
        </p:txBody>
      </p:sp>
    </p:spTree>
    <p:extLst>
      <p:ext uri="{BB962C8B-B14F-4D97-AF65-F5344CB8AC3E}">
        <p14:creationId xmlns:p14="http://schemas.microsoft.com/office/powerpoint/2010/main" val="23392613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kumimoji="0" sz="1200">
                <a:latin typeface="+mn-lt"/>
                <a:ea typeface="+mn-ea"/>
              </a:defRPr>
            </a:lvl1pPr>
          </a:lstStyle>
          <a:p>
            <a:pPr>
              <a:defRPr/>
            </a:pPr>
            <a:fld id="{B1141378-2CE3-4F24-A195-35DCE983F134}" type="datetimeFigureOut">
              <a:rPr lang="zh-TW" altLang="en-US"/>
              <a:pPr>
                <a:defRPr/>
              </a:pPr>
              <a:t>2016/2/4</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kumimoji="0" sz="1200">
                <a:latin typeface="Calibri" pitchFamily="34" charset="0"/>
              </a:defRPr>
            </a:lvl1pPr>
          </a:lstStyle>
          <a:p>
            <a:fld id="{C5623F91-0B51-48B3-9585-32D54731C50A}" type="slidenum">
              <a:rPr lang="zh-TW" altLang="en-US"/>
              <a:pPr/>
              <a:t>‹#›</a:t>
            </a:fld>
            <a:endParaRPr lang="zh-TW" altLang="en-US"/>
          </a:p>
        </p:txBody>
      </p:sp>
    </p:spTree>
    <p:extLst>
      <p:ext uri="{BB962C8B-B14F-4D97-AF65-F5344CB8AC3E}">
        <p14:creationId xmlns:p14="http://schemas.microsoft.com/office/powerpoint/2010/main" val="81097947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矩形 7"/>
          <p:cNvSpPr/>
          <p:nvPr/>
        </p:nvSpPr>
        <p:spPr>
          <a:xfrm flipH="1">
            <a:off x="2667000" y="0"/>
            <a:ext cx="6477000" cy="6858000"/>
          </a:xfrm>
          <a:prstGeom prst="rect">
            <a:avLst/>
          </a:prstGeom>
          <a:blipFill>
            <a:blip r:embed="rId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fontAlgn="base">
              <a:spcBef>
                <a:spcPct val="0"/>
              </a:spcBef>
              <a:spcAft>
                <a:spcPct val="0"/>
              </a:spcAft>
              <a:defRPr>
                <a:solidFill>
                  <a:schemeClr val="tx1"/>
                </a:solidFill>
                <a:latin typeface="Trebuchet MS" pitchFamily="34" charset="0"/>
              </a:defRPr>
            </a:lvl6pPr>
            <a:lvl7pPr marL="2971800" indent="-228600" fontAlgn="base">
              <a:spcBef>
                <a:spcPct val="0"/>
              </a:spcBef>
              <a:spcAft>
                <a:spcPct val="0"/>
              </a:spcAft>
              <a:defRPr>
                <a:solidFill>
                  <a:schemeClr val="tx1"/>
                </a:solidFill>
                <a:latin typeface="Trebuchet MS" pitchFamily="34" charset="0"/>
              </a:defRPr>
            </a:lvl7pPr>
            <a:lvl8pPr marL="3429000" indent="-228600" fontAlgn="base">
              <a:spcBef>
                <a:spcPct val="0"/>
              </a:spcBef>
              <a:spcAft>
                <a:spcPct val="0"/>
              </a:spcAft>
              <a:defRPr>
                <a:solidFill>
                  <a:schemeClr val="tx1"/>
                </a:solidFill>
                <a:latin typeface="Trebuchet MS" pitchFamily="34" charset="0"/>
              </a:defRPr>
            </a:lvl8pPr>
            <a:lvl9pPr marL="3886200" indent="-228600" fontAlgn="base">
              <a:spcBef>
                <a:spcPct val="0"/>
              </a:spcBef>
              <a:spcAft>
                <a:spcPct val="0"/>
              </a:spcAft>
              <a:defRPr>
                <a:solidFill>
                  <a:schemeClr val="tx1"/>
                </a:solidFill>
                <a:latin typeface="Trebuchet MS" pitchFamily="34" charset="0"/>
              </a:defRPr>
            </a:lvl9pPr>
          </a:lstStyle>
          <a:p>
            <a:pPr algn="ctr" eaLnBrk="1" hangingPunct="1">
              <a:defRPr/>
            </a:pPr>
            <a:endParaRPr kumimoji="0" lang="en-US" altLang="zh-TW" smtClean="0">
              <a:solidFill>
                <a:srgbClr val="FFFFFF"/>
              </a:solidFill>
              <a:ea typeface="新細明體" charset="-120"/>
            </a:endParaRPr>
          </a:p>
        </p:txBody>
      </p:sp>
      <p:sp>
        <p:nvSpPr>
          <p:cNvPr id="5" name="直線接點 9"/>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eaLnBrk="1" fontAlgn="auto" hangingPunct="1">
              <a:spcBef>
                <a:spcPts val="0"/>
              </a:spcBef>
              <a:spcAft>
                <a:spcPts val="0"/>
              </a:spcAft>
              <a:defRPr/>
            </a:pPr>
            <a:endParaRPr kumimoji="0" lang="en-US">
              <a:latin typeface="+mn-lt"/>
              <a:ea typeface="+mn-ea"/>
            </a:endParaRPr>
          </a:p>
        </p:txBody>
      </p:sp>
      <p:sp>
        <p:nvSpPr>
          <p:cNvPr id="12" name="標題 11"/>
          <p:cNvSpPr>
            <a:spLocks noGrp="1"/>
          </p:cNvSpPr>
          <p:nvPr>
            <p:ph type="ctrTitle"/>
          </p:nvPr>
        </p:nvSpPr>
        <p:spPr>
          <a:xfrm>
            <a:off x="3366868" y="533400"/>
            <a:ext cx="5105400" cy="2868168"/>
          </a:xfrm>
        </p:spPr>
        <p:txBody>
          <a:bodyPr>
            <a:noAutofit/>
          </a:bodyPr>
          <a:lstStyle>
            <a:lvl1pPr algn="r">
              <a:defRPr sz="4200" b="1"/>
            </a:lvl1pPr>
            <a:extLst/>
          </a:lstStyle>
          <a:p>
            <a:r>
              <a:rPr lang="zh-TW" altLang="en-US" smtClean="0"/>
              <a:t>按一下以編輯母片標題樣式</a:t>
            </a:r>
            <a:endParaRPr lang="en-US"/>
          </a:p>
        </p:txBody>
      </p:sp>
      <p:sp>
        <p:nvSpPr>
          <p:cNvPr id="25" name="副標題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zh-TW" altLang="en-US" smtClean="0"/>
              <a:t>按一下以編輯母片副標題樣式</a:t>
            </a:r>
            <a:endParaRPr lang="en-US"/>
          </a:p>
        </p:txBody>
      </p:sp>
      <p:sp>
        <p:nvSpPr>
          <p:cNvPr id="6" name="日期版面配置區 30"/>
          <p:cNvSpPr>
            <a:spLocks noGrp="1"/>
          </p:cNvSpPr>
          <p:nvPr>
            <p:ph type="dt" sz="half" idx="10"/>
          </p:nvPr>
        </p:nvSpPr>
        <p:spPr>
          <a:xfrm>
            <a:off x="5870575" y="6557963"/>
            <a:ext cx="2003425" cy="227012"/>
          </a:xfrm>
        </p:spPr>
        <p:txBody>
          <a:bodyPr/>
          <a:lstStyle>
            <a:lvl1pPr>
              <a:defRPr>
                <a:solidFill>
                  <a:srgbClr val="FFFFFF"/>
                </a:solidFill>
              </a:defRPr>
            </a:lvl1pPr>
          </a:lstStyle>
          <a:p>
            <a:pPr>
              <a:defRPr/>
            </a:pPr>
            <a:fld id="{65C57A0A-05C8-488D-94E0-09958C562EB3}" type="datetime1">
              <a:rPr lang="en-US" altLang="zh-TW"/>
              <a:pPr>
                <a:defRPr/>
              </a:pPr>
              <a:t>2/4/2016</a:t>
            </a:fld>
            <a:endParaRPr lang="en-US" altLang="zh-TW"/>
          </a:p>
        </p:txBody>
      </p:sp>
      <p:sp>
        <p:nvSpPr>
          <p:cNvPr id="7" name="頁尾版面配置區 17"/>
          <p:cNvSpPr>
            <a:spLocks noGrp="1"/>
          </p:cNvSpPr>
          <p:nvPr>
            <p:ph type="ftr" sz="quarter" idx="11"/>
          </p:nvPr>
        </p:nvSpPr>
        <p:spPr>
          <a:xfrm>
            <a:off x="2819400" y="6557963"/>
            <a:ext cx="2927350" cy="228600"/>
          </a:xfrm>
        </p:spPr>
        <p:txBody>
          <a:bodyPr/>
          <a:lstStyle>
            <a:lvl1pPr>
              <a:defRPr>
                <a:solidFill>
                  <a:srgbClr val="FFFFFF"/>
                </a:solidFill>
              </a:defRPr>
            </a:lvl1pPr>
          </a:lstStyle>
          <a:p>
            <a:pPr>
              <a:defRPr/>
            </a:pPr>
            <a:endParaRPr lang="en-US" altLang="zh-TW"/>
          </a:p>
        </p:txBody>
      </p:sp>
      <p:sp>
        <p:nvSpPr>
          <p:cNvPr id="8" name="投影片編號版面配置區 28"/>
          <p:cNvSpPr>
            <a:spLocks noGrp="1"/>
          </p:cNvSpPr>
          <p:nvPr>
            <p:ph type="sldNum" sz="quarter" idx="12"/>
          </p:nvPr>
        </p:nvSpPr>
        <p:spPr>
          <a:xfrm>
            <a:off x="7880350" y="6556375"/>
            <a:ext cx="588963" cy="228600"/>
          </a:xfrm>
        </p:spPr>
        <p:txBody>
          <a:bodyPr/>
          <a:lstStyle>
            <a:lvl1pPr>
              <a:defRPr>
                <a:solidFill>
                  <a:srgbClr val="FFFFFF"/>
                </a:solidFill>
              </a:defRPr>
            </a:lvl1pPr>
          </a:lstStyle>
          <a:p>
            <a:fld id="{CE3ED6EB-EEC5-4520-A864-D8FACF8B1939}" type="slidenum">
              <a:rPr lang="en-US" altLang="zh-TW"/>
              <a:pPr/>
              <a:t>‹#›</a:t>
            </a:fld>
            <a:endParaRPr lang="en-US" altLang="zh-TW"/>
          </a:p>
        </p:txBody>
      </p:sp>
    </p:spTree>
    <p:extLst>
      <p:ext uri="{BB962C8B-B14F-4D97-AF65-F5344CB8AC3E}">
        <p14:creationId xmlns:p14="http://schemas.microsoft.com/office/powerpoint/2010/main" val="398924183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26"/>
          <p:cNvSpPr>
            <a:spLocks noGrp="1"/>
          </p:cNvSpPr>
          <p:nvPr>
            <p:ph type="dt" sz="half" idx="10"/>
          </p:nvPr>
        </p:nvSpPr>
        <p:spPr/>
        <p:txBody>
          <a:bodyPr/>
          <a:lstStyle>
            <a:lvl1pPr>
              <a:defRPr/>
            </a:lvl1pPr>
          </a:lstStyle>
          <a:p>
            <a:pPr>
              <a:defRPr/>
            </a:pPr>
            <a:fld id="{B3CBBB41-8BE5-4ECD-9185-35E91EE9ACB6}" type="datetime1">
              <a:rPr lang="en-US" altLang="zh-TW"/>
              <a:pPr>
                <a:defRPr/>
              </a:pPr>
              <a:t>2/4/2016</a:t>
            </a:fld>
            <a:endParaRPr lang="en-US" altLang="zh-TW"/>
          </a:p>
        </p:txBody>
      </p:sp>
      <p:sp>
        <p:nvSpPr>
          <p:cNvPr id="5" name="頁尾版面配置區 3"/>
          <p:cNvSpPr>
            <a:spLocks noGrp="1"/>
          </p:cNvSpPr>
          <p:nvPr>
            <p:ph type="ftr" sz="quarter" idx="11"/>
          </p:nvPr>
        </p:nvSpPr>
        <p:spPr/>
        <p:txBody>
          <a:bodyPr/>
          <a:lstStyle>
            <a:lvl1pPr>
              <a:defRPr/>
            </a:lvl1pPr>
          </a:lstStyle>
          <a:p>
            <a:pPr>
              <a:defRPr/>
            </a:pPr>
            <a:endParaRPr lang="en-US" altLang="zh-TW"/>
          </a:p>
        </p:txBody>
      </p:sp>
      <p:sp>
        <p:nvSpPr>
          <p:cNvPr id="6" name="投影片編號版面配置區 15"/>
          <p:cNvSpPr>
            <a:spLocks noGrp="1"/>
          </p:cNvSpPr>
          <p:nvPr>
            <p:ph type="sldNum" sz="quarter" idx="12"/>
          </p:nvPr>
        </p:nvSpPr>
        <p:spPr/>
        <p:txBody>
          <a:bodyPr/>
          <a:lstStyle>
            <a:lvl1pPr>
              <a:defRPr/>
            </a:lvl1pPr>
          </a:lstStyle>
          <a:p>
            <a:fld id="{47466374-75ED-4DAE-90C6-CA25A8C7DB02}" type="slidenum">
              <a:rPr lang="en-US" altLang="zh-TW"/>
              <a:pPr/>
              <a:t>‹#›</a:t>
            </a:fld>
            <a:endParaRPr lang="en-US" altLang="zh-TW"/>
          </a:p>
        </p:txBody>
      </p:sp>
    </p:spTree>
    <p:extLst>
      <p:ext uri="{BB962C8B-B14F-4D97-AF65-F5344CB8AC3E}">
        <p14:creationId xmlns:p14="http://schemas.microsoft.com/office/powerpoint/2010/main" val="1765050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3200" y="274955"/>
            <a:ext cx="1524000" cy="5851525"/>
          </a:xfrm>
        </p:spPr>
        <p:txBody>
          <a:bodyPr vert="eaVert" anchor="t"/>
          <a:lstStyle>
            <a:extLs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274642"/>
            <a:ext cx="6019800" cy="5851525"/>
          </a:xfrm>
        </p:spPr>
        <p:txBody>
          <a:bodyPr vert="eaVert"/>
          <a:lstStyle>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a:xfrm>
            <a:off x="4243388" y="6557963"/>
            <a:ext cx="2001837" cy="227012"/>
          </a:xfrm>
        </p:spPr>
        <p:txBody>
          <a:bodyPr/>
          <a:lstStyle>
            <a:lvl1pPr>
              <a:defRPr/>
            </a:lvl1pPr>
          </a:lstStyle>
          <a:p>
            <a:pPr>
              <a:defRPr/>
            </a:pPr>
            <a:fld id="{1858329C-5A37-4057-96DB-355B5829EB7A}" type="datetime1">
              <a:rPr lang="en-US" altLang="zh-TW"/>
              <a:pPr>
                <a:defRPr/>
              </a:pPr>
              <a:t>2/4/2016</a:t>
            </a:fld>
            <a:endParaRPr lang="en-US" altLang="zh-TW"/>
          </a:p>
        </p:txBody>
      </p:sp>
      <p:sp>
        <p:nvSpPr>
          <p:cNvPr id="5" name="頁尾版面配置區 4"/>
          <p:cNvSpPr>
            <a:spLocks noGrp="1"/>
          </p:cNvSpPr>
          <p:nvPr>
            <p:ph type="ftr" sz="quarter" idx="11"/>
          </p:nvPr>
        </p:nvSpPr>
        <p:spPr>
          <a:xfrm>
            <a:off x="457200" y="6556375"/>
            <a:ext cx="3657600" cy="228600"/>
          </a:xfrm>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a:xfrm>
            <a:off x="6254750" y="6553200"/>
            <a:ext cx="587375" cy="228600"/>
          </a:xfrm>
        </p:spPr>
        <p:txBody>
          <a:bodyPr/>
          <a:lstStyle>
            <a:lvl1pPr>
              <a:defRPr/>
            </a:lvl1pPr>
          </a:lstStyle>
          <a:p>
            <a:fld id="{B5D2E782-EDBA-4389-86D3-0F04A4EFF3EF}" type="slidenum">
              <a:rPr lang="en-US" altLang="zh-TW"/>
              <a:pPr/>
              <a:t>‹#›</a:t>
            </a:fld>
            <a:endParaRPr lang="en-US" altLang="zh-TW"/>
          </a:p>
        </p:txBody>
      </p:sp>
    </p:spTree>
    <p:extLst>
      <p:ext uri="{BB962C8B-B14F-4D97-AF65-F5344CB8AC3E}">
        <p14:creationId xmlns:p14="http://schemas.microsoft.com/office/powerpoint/2010/main" val="1856036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26"/>
          <p:cNvSpPr>
            <a:spLocks noGrp="1"/>
          </p:cNvSpPr>
          <p:nvPr>
            <p:ph type="dt" sz="half" idx="10"/>
          </p:nvPr>
        </p:nvSpPr>
        <p:spPr/>
        <p:txBody>
          <a:bodyPr/>
          <a:lstStyle>
            <a:lvl1pPr>
              <a:defRPr/>
            </a:lvl1pPr>
          </a:lstStyle>
          <a:p>
            <a:pPr>
              <a:defRPr/>
            </a:pPr>
            <a:fld id="{5BB5E662-4CEB-4394-A87F-91C6A0508169}" type="datetime1">
              <a:rPr lang="en-US" altLang="zh-TW"/>
              <a:pPr>
                <a:defRPr/>
              </a:pPr>
              <a:t>2/4/2016</a:t>
            </a:fld>
            <a:endParaRPr lang="en-US" altLang="zh-TW"/>
          </a:p>
        </p:txBody>
      </p:sp>
      <p:sp>
        <p:nvSpPr>
          <p:cNvPr id="5" name="頁尾版面配置區 3"/>
          <p:cNvSpPr>
            <a:spLocks noGrp="1"/>
          </p:cNvSpPr>
          <p:nvPr>
            <p:ph type="ftr" sz="quarter" idx="11"/>
          </p:nvPr>
        </p:nvSpPr>
        <p:spPr/>
        <p:txBody>
          <a:bodyPr/>
          <a:lstStyle>
            <a:lvl1pPr>
              <a:defRPr/>
            </a:lvl1pPr>
          </a:lstStyle>
          <a:p>
            <a:pPr>
              <a:defRPr/>
            </a:pPr>
            <a:endParaRPr lang="en-US" altLang="zh-TW"/>
          </a:p>
        </p:txBody>
      </p:sp>
      <p:sp>
        <p:nvSpPr>
          <p:cNvPr id="6" name="投影片編號版面配置區 15"/>
          <p:cNvSpPr>
            <a:spLocks noGrp="1"/>
          </p:cNvSpPr>
          <p:nvPr>
            <p:ph type="sldNum" sz="quarter" idx="12"/>
          </p:nvPr>
        </p:nvSpPr>
        <p:spPr/>
        <p:txBody>
          <a:bodyPr/>
          <a:lstStyle>
            <a:lvl1pPr>
              <a:defRPr/>
            </a:lvl1pPr>
          </a:lstStyle>
          <a:p>
            <a:fld id="{E840C247-B6E3-4314-A82A-1B4D85DC58BA}" type="slidenum">
              <a:rPr lang="en-US" altLang="zh-TW"/>
              <a:pPr/>
              <a:t>‹#›</a:t>
            </a:fld>
            <a:endParaRPr lang="en-US" altLang="zh-TW"/>
          </a:p>
        </p:txBody>
      </p:sp>
    </p:spTree>
    <p:extLst>
      <p:ext uri="{BB962C8B-B14F-4D97-AF65-F5344CB8AC3E}">
        <p14:creationId xmlns:p14="http://schemas.microsoft.com/office/powerpoint/2010/main" val="1880729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066800" y="2821837"/>
            <a:ext cx="6255488" cy="1362075"/>
          </a:xfrm>
        </p:spPr>
        <p:txBody>
          <a:bodyPr anchor="t"/>
          <a:lstStyle>
            <a:lvl1pPr algn="r">
              <a:buNone/>
              <a:defRPr sz="4200" b="1" cap="all"/>
            </a:lvl1pPr>
            <a:extLst/>
          </a:lstStyle>
          <a:p>
            <a:r>
              <a:rPr lang="zh-TW" altLang="en-US" smtClean="0"/>
              <a:t>按一下以編輯母片標題樣式</a:t>
            </a:r>
            <a:endParaRPr lang="en-US"/>
          </a:p>
        </p:txBody>
      </p:sp>
      <p:sp>
        <p:nvSpPr>
          <p:cNvPr id="3" name="文字版面配置區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zh-TW" altLang="en-US" smtClean="0"/>
              <a:t>按一下以編輯母片文字樣式</a:t>
            </a:r>
          </a:p>
        </p:txBody>
      </p:sp>
      <p:sp>
        <p:nvSpPr>
          <p:cNvPr id="4" name="日期版面配置區 3"/>
          <p:cNvSpPr>
            <a:spLocks noGrp="1"/>
          </p:cNvSpPr>
          <p:nvPr>
            <p:ph type="dt" sz="half" idx="10"/>
          </p:nvPr>
        </p:nvSpPr>
        <p:spPr>
          <a:xfrm>
            <a:off x="4724400" y="6556375"/>
            <a:ext cx="2001838" cy="227013"/>
          </a:xfrm>
        </p:spPr>
        <p:txBody>
          <a:bodyPr/>
          <a:lstStyle>
            <a:lvl1pPr>
              <a:defRPr/>
            </a:lvl1pPr>
          </a:lstStyle>
          <a:p>
            <a:pPr>
              <a:defRPr/>
            </a:pPr>
            <a:fld id="{62C86067-5B93-4995-A5A7-D551AF9205BE}" type="datetime1">
              <a:rPr lang="en-US" altLang="zh-TW"/>
              <a:pPr>
                <a:defRPr/>
              </a:pPr>
              <a:t>2/4/2016</a:t>
            </a:fld>
            <a:endParaRPr lang="en-US" altLang="zh-TW"/>
          </a:p>
        </p:txBody>
      </p:sp>
      <p:sp>
        <p:nvSpPr>
          <p:cNvPr id="5" name="頁尾版面配置區 4"/>
          <p:cNvSpPr>
            <a:spLocks noGrp="1"/>
          </p:cNvSpPr>
          <p:nvPr>
            <p:ph type="ftr" sz="quarter" idx="11"/>
          </p:nvPr>
        </p:nvSpPr>
        <p:spPr>
          <a:xfrm>
            <a:off x="1735138" y="6556375"/>
            <a:ext cx="2895600" cy="228600"/>
          </a:xfrm>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a:xfrm>
            <a:off x="6734175" y="6554788"/>
            <a:ext cx="587375" cy="228600"/>
          </a:xfrm>
        </p:spPr>
        <p:txBody>
          <a:bodyPr/>
          <a:lstStyle>
            <a:lvl1pPr>
              <a:defRPr/>
            </a:lvl1pPr>
          </a:lstStyle>
          <a:p>
            <a:fld id="{923B70DA-167D-43E7-9546-9442310A1EBC}" type="slidenum">
              <a:rPr lang="en-US" altLang="zh-TW"/>
              <a:pPr/>
              <a:t>‹#›</a:t>
            </a:fld>
            <a:endParaRPr lang="en-US" altLang="zh-TW"/>
          </a:p>
        </p:txBody>
      </p:sp>
    </p:spTree>
    <p:extLst>
      <p:ext uri="{BB962C8B-B14F-4D97-AF65-F5344CB8AC3E}">
        <p14:creationId xmlns:p14="http://schemas.microsoft.com/office/powerpoint/2010/main" val="354593129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320040"/>
            <a:ext cx="7242048" cy="1143000"/>
          </a:xfrm>
        </p:spPr>
        <p:txBody>
          <a:bodyPr/>
          <a:lstStyle>
            <a:extLst/>
          </a:lstStyle>
          <a:p>
            <a:r>
              <a:rPr lang="zh-TW" altLang="en-US" smtClean="0"/>
              <a:t>按一下以編輯母片標題樣式</a:t>
            </a:r>
            <a:endParaRPr lang="en-US"/>
          </a:p>
        </p:txBody>
      </p:sp>
      <p:sp>
        <p:nvSpPr>
          <p:cNvPr id="3" name="內容版面配置區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26"/>
          <p:cNvSpPr>
            <a:spLocks noGrp="1"/>
          </p:cNvSpPr>
          <p:nvPr>
            <p:ph type="dt" sz="half" idx="10"/>
          </p:nvPr>
        </p:nvSpPr>
        <p:spPr/>
        <p:txBody>
          <a:bodyPr/>
          <a:lstStyle>
            <a:lvl1pPr>
              <a:defRPr/>
            </a:lvl1pPr>
          </a:lstStyle>
          <a:p>
            <a:pPr>
              <a:defRPr/>
            </a:pPr>
            <a:fld id="{A0BCCECD-0D10-4A2E-A41F-6DFC1C1BFA8C}" type="datetime1">
              <a:rPr lang="en-US" altLang="zh-TW"/>
              <a:pPr>
                <a:defRPr/>
              </a:pPr>
              <a:t>2/4/2016</a:t>
            </a:fld>
            <a:endParaRPr lang="en-US" altLang="zh-TW"/>
          </a:p>
        </p:txBody>
      </p:sp>
      <p:sp>
        <p:nvSpPr>
          <p:cNvPr id="6" name="頁尾版面配置區 3"/>
          <p:cNvSpPr>
            <a:spLocks noGrp="1"/>
          </p:cNvSpPr>
          <p:nvPr>
            <p:ph type="ftr" sz="quarter" idx="11"/>
          </p:nvPr>
        </p:nvSpPr>
        <p:spPr/>
        <p:txBody>
          <a:bodyPr/>
          <a:lstStyle>
            <a:lvl1pPr>
              <a:defRPr/>
            </a:lvl1pPr>
          </a:lstStyle>
          <a:p>
            <a:pPr>
              <a:defRPr/>
            </a:pPr>
            <a:endParaRPr lang="en-US" altLang="zh-TW"/>
          </a:p>
        </p:txBody>
      </p:sp>
      <p:sp>
        <p:nvSpPr>
          <p:cNvPr id="7" name="投影片編號版面配置區 15"/>
          <p:cNvSpPr>
            <a:spLocks noGrp="1"/>
          </p:cNvSpPr>
          <p:nvPr>
            <p:ph type="sldNum" sz="quarter" idx="12"/>
          </p:nvPr>
        </p:nvSpPr>
        <p:spPr/>
        <p:txBody>
          <a:bodyPr/>
          <a:lstStyle>
            <a:lvl1pPr>
              <a:defRPr/>
            </a:lvl1pPr>
          </a:lstStyle>
          <a:p>
            <a:fld id="{2D8B8453-92F3-4D88-813F-DA38B127B917}" type="slidenum">
              <a:rPr lang="en-US" altLang="zh-TW"/>
              <a:pPr/>
              <a:t>‹#›</a:t>
            </a:fld>
            <a:endParaRPr lang="en-US" altLang="zh-TW"/>
          </a:p>
        </p:txBody>
      </p:sp>
    </p:spTree>
    <p:extLst>
      <p:ext uri="{BB962C8B-B14F-4D97-AF65-F5344CB8AC3E}">
        <p14:creationId xmlns:p14="http://schemas.microsoft.com/office/powerpoint/2010/main" val="2451046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320040"/>
            <a:ext cx="7242048" cy="1143000"/>
          </a:xfrm>
        </p:spPr>
        <p:txBody>
          <a:bodyPr/>
          <a:lstStyle>
            <a:lvl1pPr>
              <a:defRPr/>
            </a:lvl1pPr>
            <a:extLst/>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zh-TW" altLang="en-US" smtClean="0"/>
              <a:t>按一下以編輯母片文字樣式</a:t>
            </a:r>
          </a:p>
        </p:txBody>
      </p:sp>
      <p:sp>
        <p:nvSpPr>
          <p:cNvPr id="4" name="文字版面配置區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zh-TW" altLang="en-US" smtClean="0"/>
              <a:t>按一下以編輯母片文字樣式</a:t>
            </a:r>
          </a:p>
        </p:txBody>
      </p:sp>
      <p:sp>
        <p:nvSpPr>
          <p:cNvPr id="5" name="內容版面配置區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內容版面配置區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26"/>
          <p:cNvSpPr>
            <a:spLocks noGrp="1"/>
          </p:cNvSpPr>
          <p:nvPr>
            <p:ph type="dt" sz="half" idx="10"/>
          </p:nvPr>
        </p:nvSpPr>
        <p:spPr/>
        <p:txBody>
          <a:bodyPr/>
          <a:lstStyle>
            <a:lvl1pPr>
              <a:defRPr/>
            </a:lvl1pPr>
          </a:lstStyle>
          <a:p>
            <a:pPr>
              <a:defRPr/>
            </a:pPr>
            <a:fld id="{55A32B0E-6699-4FA4-A69C-4AFF81CA61FE}" type="datetime1">
              <a:rPr lang="en-US" altLang="zh-TW"/>
              <a:pPr>
                <a:defRPr/>
              </a:pPr>
              <a:t>2/4/2016</a:t>
            </a:fld>
            <a:endParaRPr lang="en-US" altLang="zh-TW"/>
          </a:p>
        </p:txBody>
      </p:sp>
      <p:sp>
        <p:nvSpPr>
          <p:cNvPr id="8" name="頁尾版面配置區 3"/>
          <p:cNvSpPr>
            <a:spLocks noGrp="1"/>
          </p:cNvSpPr>
          <p:nvPr>
            <p:ph type="ftr" sz="quarter" idx="11"/>
          </p:nvPr>
        </p:nvSpPr>
        <p:spPr/>
        <p:txBody>
          <a:bodyPr/>
          <a:lstStyle>
            <a:lvl1pPr>
              <a:defRPr/>
            </a:lvl1pPr>
          </a:lstStyle>
          <a:p>
            <a:pPr>
              <a:defRPr/>
            </a:pPr>
            <a:endParaRPr lang="en-US" altLang="zh-TW"/>
          </a:p>
        </p:txBody>
      </p:sp>
      <p:sp>
        <p:nvSpPr>
          <p:cNvPr id="9" name="投影片編號版面配置區 15"/>
          <p:cNvSpPr>
            <a:spLocks noGrp="1"/>
          </p:cNvSpPr>
          <p:nvPr>
            <p:ph type="sldNum" sz="quarter" idx="12"/>
          </p:nvPr>
        </p:nvSpPr>
        <p:spPr/>
        <p:txBody>
          <a:bodyPr/>
          <a:lstStyle>
            <a:lvl1pPr>
              <a:defRPr/>
            </a:lvl1pPr>
          </a:lstStyle>
          <a:p>
            <a:fld id="{E188C97B-9D8E-4AE6-AB74-5099C6CB31C0}" type="slidenum">
              <a:rPr lang="en-US" altLang="zh-TW"/>
              <a:pPr/>
              <a:t>‹#›</a:t>
            </a:fld>
            <a:endParaRPr lang="en-US" altLang="zh-TW"/>
          </a:p>
        </p:txBody>
      </p:sp>
    </p:spTree>
    <p:extLst>
      <p:ext uri="{BB962C8B-B14F-4D97-AF65-F5344CB8AC3E}">
        <p14:creationId xmlns:p14="http://schemas.microsoft.com/office/powerpoint/2010/main" val="2358647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320040"/>
            <a:ext cx="7242048" cy="1143000"/>
          </a:xfrm>
        </p:spPr>
        <p:txBody>
          <a:bodyPr/>
          <a:lstStyle>
            <a:extLst/>
          </a:lstStyle>
          <a:p>
            <a:r>
              <a:rPr lang="zh-TW" altLang="en-US" smtClean="0"/>
              <a:t>按一下以編輯母片標題樣式</a:t>
            </a:r>
            <a:endParaRPr lang="en-US"/>
          </a:p>
        </p:txBody>
      </p:sp>
      <p:sp>
        <p:nvSpPr>
          <p:cNvPr id="3" name="日期版面配置區 26"/>
          <p:cNvSpPr>
            <a:spLocks noGrp="1"/>
          </p:cNvSpPr>
          <p:nvPr>
            <p:ph type="dt" sz="half" idx="10"/>
          </p:nvPr>
        </p:nvSpPr>
        <p:spPr/>
        <p:txBody>
          <a:bodyPr/>
          <a:lstStyle>
            <a:lvl1pPr>
              <a:defRPr/>
            </a:lvl1pPr>
          </a:lstStyle>
          <a:p>
            <a:pPr>
              <a:defRPr/>
            </a:pPr>
            <a:fld id="{6677AEB9-330E-4170-9D83-9273B6E452BA}" type="datetime1">
              <a:rPr lang="en-US" altLang="zh-TW"/>
              <a:pPr>
                <a:defRPr/>
              </a:pPr>
              <a:t>2/4/2016</a:t>
            </a:fld>
            <a:endParaRPr lang="en-US" altLang="zh-TW"/>
          </a:p>
        </p:txBody>
      </p:sp>
      <p:sp>
        <p:nvSpPr>
          <p:cNvPr id="4" name="頁尾版面配置區 3"/>
          <p:cNvSpPr>
            <a:spLocks noGrp="1"/>
          </p:cNvSpPr>
          <p:nvPr>
            <p:ph type="ftr" sz="quarter" idx="11"/>
          </p:nvPr>
        </p:nvSpPr>
        <p:spPr/>
        <p:txBody>
          <a:bodyPr/>
          <a:lstStyle>
            <a:lvl1pPr>
              <a:defRPr/>
            </a:lvl1pPr>
          </a:lstStyle>
          <a:p>
            <a:pPr>
              <a:defRPr/>
            </a:pPr>
            <a:endParaRPr lang="en-US" altLang="zh-TW"/>
          </a:p>
        </p:txBody>
      </p:sp>
      <p:sp>
        <p:nvSpPr>
          <p:cNvPr id="5" name="投影片編號版面配置區 15"/>
          <p:cNvSpPr>
            <a:spLocks noGrp="1"/>
          </p:cNvSpPr>
          <p:nvPr>
            <p:ph type="sldNum" sz="quarter" idx="12"/>
          </p:nvPr>
        </p:nvSpPr>
        <p:spPr/>
        <p:txBody>
          <a:bodyPr/>
          <a:lstStyle>
            <a:lvl1pPr>
              <a:defRPr/>
            </a:lvl1pPr>
          </a:lstStyle>
          <a:p>
            <a:fld id="{6107960B-40D6-4637-BA4E-D5CF36B7FD25}" type="slidenum">
              <a:rPr lang="en-US" altLang="zh-TW"/>
              <a:pPr/>
              <a:t>‹#›</a:t>
            </a:fld>
            <a:endParaRPr lang="en-US" altLang="zh-TW"/>
          </a:p>
        </p:txBody>
      </p:sp>
    </p:spTree>
    <p:extLst>
      <p:ext uri="{BB962C8B-B14F-4D97-AF65-F5344CB8AC3E}">
        <p14:creationId xmlns:p14="http://schemas.microsoft.com/office/powerpoint/2010/main" val="168911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26"/>
          <p:cNvSpPr>
            <a:spLocks noGrp="1"/>
          </p:cNvSpPr>
          <p:nvPr>
            <p:ph type="dt" sz="half" idx="10"/>
          </p:nvPr>
        </p:nvSpPr>
        <p:spPr/>
        <p:txBody>
          <a:bodyPr/>
          <a:lstStyle>
            <a:lvl1pPr>
              <a:defRPr/>
            </a:lvl1pPr>
          </a:lstStyle>
          <a:p>
            <a:pPr>
              <a:defRPr/>
            </a:pPr>
            <a:fld id="{BDF380A3-811E-48A5-9187-FED48C730E60}" type="datetime1">
              <a:rPr lang="en-US" altLang="zh-TW"/>
              <a:pPr>
                <a:defRPr/>
              </a:pPr>
              <a:t>2/4/2016</a:t>
            </a:fld>
            <a:endParaRPr lang="en-US" altLang="zh-TW"/>
          </a:p>
        </p:txBody>
      </p:sp>
      <p:sp>
        <p:nvSpPr>
          <p:cNvPr id="3" name="頁尾版面配置區 3"/>
          <p:cNvSpPr>
            <a:spLocks noGrp="1"/>
          </p:cNvSpPr>
          <p:nvPr>
            <p:ph type="ftr" sz="quarter" idx="11"/>
          </p:nvPr>
        </p:nvSpPr>
        <p:spPr/>
        <p:txBody>
          <a:bodyPr/>
          <a:lstStyle>
            <a:lvl1pPr>
              <a:defRPr/>
            </a:lvl1pPr>
          </a:lstStyle>
          <a:p>
            <a:pPr>
              <a:defRPr/>
            </a:pPr>
            <a:endParaRPr lang="en-US" altLang="zh-TW"/>
          </a:p>
        </p:txBody>
      </p:sp>
      <p:sp>
        <p:nvSpPr>
          <p:cNvPr id="4" name="投影片編號版面配置區 15"/>
          <p:cNvSpPr>
            <a:spLocks noGrp="1"/>
          </p:cNvSpPr>
          <p:nvPr>
            <p:ph type="sldNum" sz="quarter" idx="12"/>
          </p:nvPr>
        </p:nvSpPr>
        <p:spPr/>
        <p:txBody>
          <a:bodyPr/>
          <a:lstStyle>
            <a:lvl1pPr>
              <a:defRPr/>
            </a:lvl1pPr>
          </a:lstStyle>
          <a:p>
            <a:fld id="{93D12DBA-BE51-4E6E-8BAB-AA2BA24C8539}" type="slidenum">
              <a:rPr lang="en-US" altLang="zh-TW"/>
              <a:pPr/>
              <a:t>‹#›</a:t>
            </a:fld>
            <a:endParaRPr lang="en-US" altLang="zh-TW"/>
          </a:p>
        </p:txBody>
      </p:sp>
    </p:spTree>
    <p:extLst>
      <p:ext uri="{BB962C8B-B14F-4D97-AF65-F5344CB8AC3E}">
        <p14:creationId xmlns:p14="http://schemas.microsoft.com/office/powerpoint/2010/main" val="1981580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zh-TW" altLang="en-US" smtClean="0"/>
              <a:t>按一下以編輯母片標題樣式</a:t>
            </a:r>
            <a:endParaRPr lang="en-US"/>
          </a:p>
        </p:txBody>
      </p:sp>
      <p:sp>
        <p:nvSpPr>
          <p:cNvPr id="3" name="文字版面配置區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zh-TW" altLang="en-US" smtClean="0"/>
              <a:t>按一下以編輯母片文字樣式</a:t>
            </a:r>
          </a:p>
        </p:txBody>
      </p:sp>
      <p:sp>
        <p:nvSpPr>
          <p:cNvPr id="4" name="內容版面配置區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26"/>
          <p:cNvSpPr>
            <a:spLocks noGrp="1"/>
          </p:cNvSpPr>
          <p:nvPr>
            <p:ph type="dt" sz="half" idx="10"/>
          </p:nvPr>
        </p:nvSpPr>
        <p:spPr/>
        <p:txBody>
          <a:bodyPr/>
          <a:lstStyle>
            <a:lvl1pPr>
              <a:defRPr/>
            </a:lvl1pPr>
          </a:lstStyle>
          <a:p>
            <a:pPr>
              <a:defRPr/>
            </a:pPr>
            <a:fld id="{7FF5FB71-23D1-472E-85C3-2050C67F4008}" type="datetime1">
              <a:rPr lang="en-US" altLang="zh-TW"/>
              <a:pPr>
                <a:defRPr/>
              </a:pPr>
              <a:t>2/4/2016</a:t>
            </a:fld>
            <a:endParaRPr lang="en-US" altLang="zh-TW"/>
          </a:p>
        </p:txBody>
      </p:sp>
      <p:sp>
        <p:nvSpPr>
          <p:cNvPr id="6" name="頁尾版面配置區 3"/>
          <p:cNvSpPr>
            <a:spLocks noGrp="1"/>
          </p:cNvSpPr>
          <p:nvPr>
            <p:ph type="ftr" sz="quarter" idx="11"/>
          </p:nvPr>
        </p:nvSpPr>
        <p:spPr/>
        <p:txBody>
          <a:bodyPr/>
          <a:lstStyle>
            <a:lvl1pPr>
              <a:defRPr/>
            </a:lvl1pPr>
          </a:lstStyle>
          <a:p>
            <a:pPr>
              <a:defRPr/>
            </a:pPr>
            <a:endParaRPr lang="en-US" altLang="zh-TW"/>
          </a:p>
        </p:txBody>
      </p:sp>
      <p:sp>
        <p:nvSpPr>
          <p:cNvPr id="7" name="投影片編號版面配置區 15"/>
          <p:cNvSpPr>
            <a:spLocks noGrp="1"/>
          </p:cNvSpPr>
          <p:nvPr>
            <p:ph type="sldNum" sz="quarter" idx="12"/>
          </p:nvPr>
        </p:nvSpPr>
        <p:spPr/>
        <p:txBody>
          <a:bodyPr/>
          <a:lstStyle>
            <a:lvl1pPr>
              <a:defRPr/>
            </a:lvl1pPr>
          </a:lstStyle>
          <a:p>
            <a:fld id="{6DA50529-6516-43AD-9676-D90191547BBB}" type="slidenum">
              <a:rPr lang="en-US" altLang="zh-TW"/>
              <a:pPr/>
              <a:t>‹#›</a:t>
            </a:fld>
            <a:endParaRPr lang="en-US" altLang="zh-TW"/>
          </a:p>
        </p:txBody>
      </p:sp>
    </p:spTree>
    <p:extLst>
      <p:ext uri="{BB962C8B-B14F-4D97-AF65-F5344CB8AC3E}">
        <p14:creationId xmlns:p14="http://schemas.microsoft.com/office/powerpoint/2010/main" val="3697679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矩形 7"/>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fontAlgn="base">
              <a:spcBef>
                <a:spcPct val="0"/>
              </a:spcBef>
              <a:spcAft>
                <a:spcPct val="0"/>
              </a:spcAft>
              <a:defRPr>
                <a:solidFill>
                  <a:schemeClr val="tx1"/>
                </a:solidFill>
                <a:latin typeface="Trebuchet MS" pitchFamily="34" charset="0"/>
              </a:defRPr>
            </a:lvl6pPr>
            <a:lvl7pPr marL="2971800" indent="-228600" fontAlgn="base">
              <a:spcBef>
                <a:spcPct val="0"/>
              </a:spcBef>
              <a:spcAft>
                <a:spcPct val="0"/>
              </a:spcAft>
              <a:defRPr>
                <a:solidFill>
                  <a:schemeClr val="tx1"/>
                </a:solidFill>
                <a:latin typeface="Trebuchet MS" pitchFamily="34" charset="0"/>
              </a:defRPr>
            </a:lvl7pPr>
            <a:lvl8pPr marL="3429000" indent="-228600" fontAlgn="base">
              <a:spcBef>
                <a:spcPct val="0"/>
              </a:spcBef>
              <a:spcAft>
                <a:spcPct val="0"/>
              </a:spcAft>
              <a:defRPr>
                <a:solidFill>
                  <a:schemeClr val="tx1"/>
                </a:solidFill>
                <a:latin typeface="Trebuchet MS" pitchFamily="34" charset="0"/>
              </a:defRPr>
            </a:lvl8pPr>
            <a:lvl9pPr marL="3886200" indent="-228600" fontAlgn="base">
              <a:spcBef>
                <a:spcPct val="0"/>
              </a:spcBef>
              <a:spcAft>
                <a:spcPct val="0"/>
              </a:spcAft>
              <a:defRPr>
                <a:solidFill>
                  <a:schemeClr val="tx1"/>
                </a:solidFill>
                <a:latin typeface="Trebuchet MS" pitchFamily="34" charset="0"/>
              </a:defRPr>
            </a:lvl9pPr>
          </a:lstStyle>
          <a:p>
            <a:pPr algn="ctr" eaLnBrk="1" hangingPunct="1">
              <a:defRPr/>
            </a:pPr>
            <a:endParaRPr kumimoji="0" lang="en-US" altLang="zh-TW" smtClean="0">
              <a:solidFill>
                <a:srgbClr val="FFFFFF"/>
              </a:solidFill>
              <a:ea typeface="新細明體" charset="-120"/>
            </a:endParaRPr>
          </a:p>
        </p:txBody>
      </p:sp>
      <p:sp>
        <p:nvSpPr>
          <p:cNvPr id="6" name="矩形 9"/>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fontAlgn="base">
              <a:spcBef>
                <a:spcPct val="0"/>
              </a:spcBef>
              <a:spcAft>
                <a:spcPct val="0"/>
              </a:spcAft>
              <a:defRPr>
                <a:solidFill>
                  <a:schemeClr val="tx1"/>
                </a:solidFill>
                <a:latin typeface="Trebuchet MS" pitchFamily="34" charset="0"/>
              </a:defRPr>
            </a:lvl6pPr>
            <a:lvl7pPr marL="2971800" indent="-228600" fontAlgn="base">
              <a:spcBef>
                <a:spcPct val="0"/>
              </a:spcBef>
              <a:spcAft>
                <a:spcPct val="0"/>
              </a:spcAft>
              <a:defRPr>
                <a:solidFill>
                  <a:schemeClr val="tx1"/>
                </a:solidFill>
                <a:latin typeface="Trebuchet MS" pitchFamily="34" charset="0"/>
              </a:defRPr>
            </a:lvl7pPr>
            <a:lvl8pPr marL="3429000" indent="-228600" fontAlgn="base">
              <a:spcBef>
                <a:spcPct val="0"/>
              </a:spcBef>
              <a:spcAft>
                <a:spcPct val="0"/>
              </a:spcAft>
              <a:defRPr>
                <a:solidFill>
                  <a:schemeClr val="tx1"/>
                </a:solidFill>
                <a:latin typeface="Trebuchet MS" pitchFamily="34" charset="0"/>
              </a:defRPr>
            </a:lvl8pPr>
            <a:lvl9pPr marL="3886200" indent="-228600" fontAlgn="base">
              <a:spcBef>
                <a:spcPct val="0"/>
              </a:spcBef>
              <a:spcAft>
                <a:spcPct val="0"/>
              </a:spcAft>
              <a:defRPr>
                <a:solidFill>
                  <a:schemeClr val="tx1"/>
                </a:solidFill>
                <a:latin typeface="Trebuchet MS" pitchFamily="34" charset="0"/>
              </a:defRPr>
            </a:lvl9pPr>
          </a:lstStyle>
          <a:p>
            <a:pPr algn="ctr" eaLnBrk="1" hangingPunct="1">
              <a:defRPr/>
            </a:pPr>
            <a:endParaRPr kumimoji="0" lang="en-US" altLang="zh-TW" smtClean="0">
              <a:solidFill>
                <a:srgbClr val="FFFFFF"/>
              </a:solidFill>
              <a:ea typeface="新細明體" charset="-120"/>
            </a:endParaRPr>
          </a:p>
        </p:txBody>
      </p:sp>
      <p:sp>
        <p:nvSpPr>
          <p:cNvPr id="2" name="標題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zh-TW" altLang="en-US" smtClean="0"/>
              <a:t>按一下以編輯母片標題樣式</a:t>
            </a:r>
            <a:endParaRPr lang="en-US" dirty="0"/>
          </a:p>
        </p:txBody>
      </p:sp>
      <p:sp>
        <p:nvSpPr>
          <p:cNvPr id="4" name="文字版面配置區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zh-TW" altLang="en-US" smtClean="0"/>
              <a:t>按一下以編輯母片文字樣式</a:t>
            </a:r>
          </a:p>
        </p:txBody>
      </p:sp>
      <p:sp>
        <p:nvSpPr>
          <p:cNvPr id="10" name="圖片版面配置區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zh-TW" altLang="en-US" noProof="0" smtClean="0"/>
              <a:t>按一下圖示以新增圖片</a:t>
            </a:r>
            <a:endParaRPr lang="en-US" noProof="0" dirty="0"/>
          </a:p>
        </p:txBody>
      </p:sp>
      <p:sp>
        <p:nvSpPr>
          <p:cNvPr id="7" name="日期版面配置區 4"/>
          <p:cNvSpPr>
            <a:spLocks noGrp="1"/>
          </p:cNvSpPr>
          <p:nvPr>
            <p:ph type="dt" sz="half" idx="10"/>
          </p:nvPr>
        </p:nvSpPr>
        <p:spPr/>
        <p:txBody>
          <a:bodyPr/>
          <a:lstStyle>
            <a:lvl1pPr>
              <a:defRPr/>
            </a:lvl1pPr>
          </a:lstStyle>
          <a:p>
            <a:pPr>
              <a:defRPr/>
            </a:pPr>
            <a:fld id="{90D83264-FEE3-4014-81BE-EE33D66B0705}" type="datetime1">
              <a:rPr lang="en-US" altLang="zh-TW"/>
              <a:pPr>
                <a:defRPr/>
              </a:pPr>
              <a:t>2/4/2016</a:t>
            </a:fld>
            <a:endParaRPr lang="en-US" altLang="zh-TW"/>
          </a:p>
        </p:txBody>
      </p:sp>
      <p:sp>
        <p:nvSpPr>
          <p:cNvPr id="8" name="頁尾版面配置區 5"/>
          <p:cNvSpPr>
            <a:spLocks noGrp="1"/>
          </p:cNvSpPr>
          <p:nvPr>
            <p:ph type="ftr" sz="quarter" idx="11"/>
          </p:nvPr>
        </p:nvSpPr>
        <p:spPr/>
        <p:txBody>
          <a:bodyPr/>
          <a:lstStyle>
            <a:lvl1pPr>
              <a:defRPr/>
            </a:lvl1pPr>
          </a:lstStyle>
          <a:p>
            <a:pPr>
              <a:defRPr/>
            </a:pPr>
            <a:endParaRPr lang="en-US" altLang="zh-TW"/>
          </a:p>
        </p:txBody>
      </p:sp>
      <p:sp>
        <p:nvSpPr>
          <p:cNvPr id="9" name="投影片編號版面配置區 6"/>
          <p:cNvSpPr>
            <a:spLocks noGrp="1"/>
          </p:cNvSpPr>
          <p:nvPr>
            <p:ph type="sldNum" sz="quarter" idx="12"/>
          </p:nvPr>
        </p:nvSpPr>
        <p:spPr/>
        <p:txBody>
          <a:bodyPr/>
          <a:lstStyle>
            <a:lvl1pPr>
              <a:defRPr/>
            </a:lvl1pPr>
          </a:lstStyle>
          <a:p>
            <a:fld id="{49D73E5D-584C-4615-A08C-DDD4DD9B1154}" type="slidenum">
              <a:rPr lang="en-US" altLang="zh-TW"/>
              <a:pPr/>
              <a:t>‹#›</a:t>
            </a:fld>
            <a:endParaRPr lang="en-US" altLang="zh-TW"/>
          </a:p>
        </p:txBody>
      </p:sp>
    </p:spTree>
    <p:extLst>
      <p:ext uri="{BB962C8B-B14F-4D97-AF65-F5344CB8AC3E}">
        <p14:creationId xmlns:p14="http://schemas.microsoft.com/office/powerpoint/2010/main" val="225028692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矩形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fontAlgn="base">
              <a:spcBef>
                <a:spcPct val="0"/>
              </a:spcBef>
              <a:spcAft>
                <a:spcPct val="0"/>
              </a:spcAft>
              <a:defRPr>
                <a:solidFill>
                  <a:schemeClr val="tx1"/>
                </a:solidFill>
                <a:latin typeface="Trebuchet MS" pitchFamily="34" charset="0"/>
              </a:defRPr>
            </a:lvl6pPr>
            <a:lvl7pPr marL="2971800" indent="-228600" fontAlgn="base">
              <a:spcBef>
                <a:spcPct val="0"/>
              </a:spcBef>
              <a:spcAft>
                <a:spcPct val="0"/>
              </a:spcAft>
              <a:defRPr>
                <a:solidFill>
                  <a:schemeClr val="tx1"/>
                </a:solidFill>
                <a:latin typeface="Trebuchet MS" pitchFamily="34" charset="0"/>
              </a:defRPr>
            </a:lvl7pPr>
            <a:lvl8pPr marL="3429000" indent="-228600" fontAlgn="base">
              <a:spcBef>
                <a:spcPct val="0"/>
              </a:spcBef>
              <a:spcAft>
                <a:spcPct val="0"/>
              </a:spcAft>
              <a:defRPr>
                <a:solidFill>
                  <a:schemeClr val="tx1"/>
                </a:solidFill>
                <a:latin typeface="Trebuchet MS" pitchFamily="34" charset="0"/>
              </a:defRPr>
            </a:lvl8pPr>
            <a:lvl9pPr marL="3886200" indent="-228600" fontAlgn="base">
              <a:spcBef>
                <a:spcPct val="0"/>
              </a:spcBef>
              <a:spcAft>
                <a:spcPct val="0"/>
              </a:spcAft>
              <a:defRPr>
                <a:solidFill>
                  <a:schemeClr val="tx1"/>
                </a:solidFill>
                <a:latin typeface="Trebuchet MS" pitchFamily="34" charset="0"/>
              </a:defRPr>
            </a:lvl9pPr>
          </a:lstStyle>
          <a:p>
            <a:pPr algn="ctr" eaLnBrk="1" hangingPunct="1">
              <a:defRPr/>
            </a:pPr>
            <a:endParaRPr kumimoji="0" lang="en-US" altLang="zh-TW" smtClean="0">
              <a:solidFill>
                <a:srgbClr val="FFFFFF"/>
              </a:solidFill>
              <a:ea typeface="新細明體" charset="-120"/>
            </a:endParaRPr>
          </a:p>
        </p:txBody>
      </p:sp>
      <p:sp>
        <p:nvSpPr>
          <p:cNvPr id="3" name="標題版面配置區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zh-TW" altLang="en-US" smtClean="0"/>
              <a:t>按一下以編輯母片標題樣式</a:t>
            </a:r>
            <a:endParaRPr lang="en-US"/>
          </a:p>
        </p:txBody>
      </p:sp>
      <p:sp>
        <p:nvSpPr>
          <p:cNvPr id="1030" name="文字版面配置區 30"/>
          <p:cNvSpPr>
            <a:spLocks noGrp="1"/>
          </p:cNvSpPr>
          <p:nvPr>
            <p:ph type="body" idx="1"/>
          </p:nvPr>
        </p:nvSpPr>
        <p:spPr bwMode="auto">
          <a:xfrm>
            <a:off x="457200" y="1609725"/>
            <a:ext cx="7239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7" name="日期版面配置區 26"/>
          <p:cNvSpPr>
            <a:spLocks noGrp="1"/>
          </p:cNvSpPr>
          <p:nvPr>
            <p:ph type="dt" sz="half" idx="2"/>
          </p:nvPr>
        </p:nvSpPr>
        <p:spPr>
          <a:xfrm>
            <a:off x="4246563" y="6557963"/>
            <a:ext cx="2001837" cy="227012"/>
          </a:xfrm>
          <a:prstGeom prst="rect">
            <a:avLst/>
          </a:prstGeom>
        </p:spPr>
        <p:txBody>
          <a:bodyPr vert="horz" wrap="square" lIns="91440" tIns="0" rIns="91440" bIns="0" numCol="1" anchor="b" anchorCtr="0" compatLnSpc="1">
            <a:prstTxWarp prst="textNoShape">
              <a:avLst/>
            </a:prstTxWarp>
          </a:bodyPr>
          <a:lstStyle>
            <a:lvl1pPr eaLnBrk="1" hangingPunct="1">
              <a:defRPr kumimoji="0" sz="1000">
                <a:solidFill>
                  <a:schemeClr val="tx2"/>
                </a:solidFill>
                <a:ea typeface="新細明體" charset="-120"/>
              </a:defRPr>
            </a:lvl1pPr>
          </a:lstStyle>
          <a:p>
            <a:pPr>
              <a:defRPr/>
            </a:pPr>
            <a:fld id="{BE0A07F2-6E5C-43E9-8773-020A7626477A}" type="datetime1">
              <a:rPr lang="en-US" altLang="zh-TW"/>
              <a:pPr>
                <a:defRPr/>
              </a:pPr>
              <a:t>2/4/2016</a:t>
            </a:fld>
            <a:endParaRPr lang="en-US" altLang="zh-TW"/>
          </a:p>
        </p:txBody>
      </p:sp>
      <p:sp>
        <p:nvSpPr>
          <p:cNvPr id="4" name="頁尾版面配置區 3"/>
          <p:cNvSpPr>
            <a:spLocks noGrp="1"/>
          </p:cNvSpPr>
          <p:nvPr>
            <p:ph type="ftr" sz="quarter" idx="3"/>
          </p:nvPr>
        </p:nvSpPr>
        <p:spPr>
          <a:xfrm>
            <a:off x="457200" y="6557963"/>
            <a:ext cx="3657600" cy="228600"/>
          </a:xfrm>
          <a:prstGeom prst="rect">
            <a:avLst/>
          </a:prstGeom>
        </p:spPr>
        <p:txBody>
          <a:bodyPr vert="horz" wrap="square" lIns="91440" tIns="0" rIns="91440" bIns="0" numCol="1" anchor="b" anchorCtr="0" compatLnSpc="1">
            <a:prstTxWarp prst="textNoShape">
              <a:avLst/>
            </a:prstTxWarp>
          </a:bodyPr>
          <a:lstStyle>
            <a:lvl1pPr algn="r" eaLnBrk="1" hangingPunct="1">
              <a:defRPr kumimoji="0" sz="1000">
                <a:solidFill>
                  <a:schemeClr val="tx2"/>
                </a:solidFill>
                <a:ea typeface="新細明體" charset="-120"/>
              </a:defRPr>
            </a:lvl1pPr>
          </a:lstStyle>
          <a:p>
            <a:pPr>
              <a:defRPr/>
            </a:pPr>
            <a:endParaRPr lang="en-US" altLang="zh-TW"/>
          </a:p>
        </p:txBody>
      </p:sp>
      <p:sp>
        <p:nvSpPr>
          <p:cNvPr id="16" name="投影片編號版面配置區 15"/>
          <p:cNvSpPr>
            <a:spLocks noGrp="1"/>
          </p:cNvSpPr>
          <p:nvPr>
            <p:ph type="sldNum" sz="quarter" idx="4"/>
          </p:nvPr>
        </p:nvSpPr>
        <p:spPr>
          <a:xfrm>
            <a:off x="6251575" y="6556375"/>
            <a:ext cx="588963" cy="228600"/>
          </a:xfrm>
          <a:prstGeom prst="rect">
            <a:avLst/>
          </a:prstGeom>
        </p:spPr>
        <p:txBody>
          <a:bodyPr vert="horz" wrap="square" lIns="0" tIns="0" rIns="0" bIns="0" numCol="1" anchor="b" anchorCtr="0" compatLnSpc="1">
            <a:prstTxWarp prst="textNoShape">
              <a:avLst/>
            </a:prstTxWarp>
          </a:bodyPr>
          <a:lstStyle>
            <a:lvl1pPr algn="r" eaLnBrk="1" hangingPunct="1">
              <a:defRPr kumimoji="0" sz="1100">
                <a:solidFill>
                  <a:schemeClr val="tx2"/>
                </a:solidFill>
              </a:defRPr>
            </a:lvl1pPr>
          </a:lstStyle>
          <a:p>
            <a:fld id="{392A5807-1580-4538-89C8-9E65457E512D}"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4286" r:id="rId1"/>
    <p:sldLayoutId id="2147484279" r:id="rId2"/>
    <p:sldLayoutId id="2147484287" r:id="rId3"/>
    <p:sldLayoutId id="2147484280" r:id="rId4"/>
    <p:sldLayoutId id="2147484281" r:id="rId5"/>
    <p:sldLayoutId id="2147484282" r:id="rId6"/>
    <p:sldLayoutId id="2147484283" r:id="rId7"/>
    <p:sldLayoutId id="2147484284" r:id="rId8"/>
    <p:sldLayoutId id="2147484288" r:id="rId9"/>
    <p:sldLayoutId id="2147484285" r:id="rId10"/>
    <p:sldLayoutId id="2147484289" r:id="rId11"/>
  </p:sldLayoutIdLst>
  <p:hf hdr="0" ftr="0" dt="0"/>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619672" y="764704"/>
            <a:ext cx="6777318" cy="2520280"/>
          </a:xfrm>
        </p:spPr>
        <p:txBody>
          <a:bodyPr>
            <a:normAutofit fontScale="90000"/>
          </a:bodyPr>
          <a:lstStyle/>
          <a:p>
            <a:pPr eaLnBrk="1" fontAlgn="auto" hangingPunct="1">
              <a:spcBef>
                <a:spcPct val="20000"/>
              </a:spcBef>
              <a:spcAft>
                <a:spcPts val="0"/>
              </a:spcAft>
              <a:defRPr/>
            </a:pPr>
            <a:r>
              <a:rPr lang="en-US" altLang="zh-TW" sz="3200" dirty="0">
                <a:solidFill>
                  <a:schemeClr val="tx1">
                    <a:lumMod val="95000"/>
                  </a:schemeClr>
                </a:solidFill>
              </a:rPr>
              <a:t/>
            </a:r>
            <a:br>
              <a:rPr lang="en-US" altLang="zh-TW" sz="3200" dirty="0">
                <a:solidFill>
                  <a:schemeClr val="tx1">
                    <a:lumMod val="95000"/>
                  </a:schemeClr>
                </a:solidFill>
              </a:rPr>
            </a:br>
            <a:r>
              <a:rPr lang="zh-TW" altLang="zh-TW" sz="3200" dirty="0">
                <a:solidFill>
                  <a:srgbClr val="FFFF00"/>
                </a:solidFill>
              </a:rPr>
              <a:t/>
            </a:r>
            <a:br>
              <a:rPr lang="zh-TW" altLang="zh-TW" sz="3200" dirty="0">
                <a:solidFill>
                  <a:srgbClr val="FFFF00"/>
                </a:solidFill>
              </a:rPr>
            </a:br>
            <a:r>
              <a:rPr lang="ja-JP" altLang="en-US" sz="2500" dirty="0" smtClean="0">
                <a:solidFill>
                  <a:schemeClr val="bg1"/>
                </a:solidFill>
              </a:rPr>
              <a:t>東アジアにおける障害者権利条約実施と市民社会</a:t>
            </a:r>
            <a:r>
              <a:rPr lang="en-US" altLang="zh-TW" sz="2500" dirty="0" smtClean="0">
                <a:solidFill>
                  <a:schemeClr val="bg1"/>
                </a:solidFill>
              </a:rPr>
              <a:t> </a:t>
            </a:r>
            <a:r>
              <a:rPr lang="zh-TW" altLang="zh-TW" sz="2500" dirty="0">
                <a:solidFill>
                  <a:schemeClr val="bg1"/>
                </a:solidFill>
              </a:rPr>
              <a:t/>
            </a:r>
            <a:br>
              <a:rPr lang="zh-TW" altLang="zh-TW" sz="2500" dirty="0">
                <a:solidFill>
                  <a:schemeClr val="bg1"/>
                </a:solidFill>
              </a:rPr>
            </a:br>
            <a:r>
              <a:rPr lang="en-US" altLang="zh-TW" sz="2500" dirty="0" smtClean="0">
                <a:solidFill>
                  <a:schemeClr val="bg1"/>
                </a:solidFill>
              </a:rPr>
              <a:t>2016</a:t>
            </a:r>
            <a:r>
              <a:rPr lang="ja-JP" altLang="en-US" sz="2500" dirty="0" smtClean="0">
                <a:solidFill>
                  <a:schemeClr val="bg1"/>
                </a:solidFill>
              </a:rPr>
              <a:t>年</a:t>
            </a:r>
            <a:r>
              <a:rPr lang="en-US" altLang="ja-JP" sz="2500" dirty="0" smtClean="0">
                <a:solidFill>
                  <a:schemeClr val="bg1"/>
                </a:solidFill>
              </a:rPr>
              <a:t>2</a:t>
            </a:r>
            <a:r>
              <a:rPr lang="ja-JP" altLang="en-US" sz="2500" dirty="0" smtClean="0">
                <a:solidFill>
                  <a:schemeClr val="bg1"/>
                </a:solidFill>
              </a:rPr>
              <a:t>月</a:t>
            </a:r>
            <a:r>
              <a:rPr lang="en-US" altLang="ja-JP" sz="2500" dirty="0" smtClean="0">
                <a:solidFill>
                  <a:schemeClr val="bg1"/>
                </a:solidFill>
              </a:rPr>
              <a:t>20</a:t>
            </a:r>
            <a:r>
              <a:rPr lang="ja-JP" altLang="en-US" sz="2500" dirty="0" smtClean="0">
                <a:solidFill>
                  <a:schemeClr val="bg1"/>
                </a:solidFill>
              </a:rPr>
              <a:t>～</a:t>
            </a:r>
            <a:r>
              <a:rPr lang="en-US" altLang="ja-JP" sz="2500" dirty="0" smtClean="0">
                <a:solidFill>
                  <a:schemeClr val="bg1"/>
                </a:solidFill>
              </a:rPr>
              <a:t>21</a:t>
            </a:r>
            <a:r>
              <a:rPr lang="ja-JP" altLang="en-US" sz="2500" dirty="0" smtClean="0">
                <a:solidFill>
                  <a:schemeClr val="bg1"/>
                </a:solidFill>
              </a:rPr>
              <a:t>日</a:t>
            </a:r>
            <a:r>
              <a:rPr lang="en-US" altLang="zh-TW" sz="2500" dirty="0" smtClean="0">
                <a:solidFill>
                  <a:schemeClr val="bg1"/>
                </a:solidFill>
              </a:rPr>
              <a:t> </a:t>
            </a:r>
            <a:br>
              <a:rPr lang="en-US" altLang="zh-TW" sz="2500" dirty="0" smtClean="0">
                <a:solidFill>
                  <a:schemeClr val="bg1"/>
                </a:solidFill>
              </a:rPr>
            </a:br>
            <a:r>
              <a:rPr lang="ja-JP" altLang="en-US" sz="2500" dirty="0" smtClean="0">
                <a:solidFill>
                  <a:schemeClr val="bg1"/>
                </a:solidFill>
              </a:rPr>
              <a:t>東京大学</a:t>
            </a:r>
            <a:r>
              <a:rPr lang="en-US" altLang="zh-TW" sz="2500" dirty="0" smtClean="0">
                <a:solidFill>
                  <a:schemeClr val="bg1"/>
                </a:solidFill>
              </a:rPr>
              <a:t/>
            </a:r>
            <a:br>
              <a:rPr lang="en-US" altLang="zh-TW" sz="2500" dirty="0" smtClean="0">
                <a:solidFill>
                  <a:schemeClr val="bg1"/>
                </a:solidFill>
              </a:rPr>
            </a:br>
            <a:r>
              <a:rPr lang="ja-JP" altLang="en-US" sz="4000" dirty="0" smtClean="0">
                <a:ln>
                  <a:noFill/>
                </a:ln>
                <a:solidFill>
                  <a:srgbClr val="FFFF00"/>
                </a:solidFill>
                <a:effectLst>
                  <a:outerShdw blurRad="34925" dist="12700" dir="14400000" rotWithShape="0">
                    <a:prstClr val="black">
                      <a:alpha val="21000"/>
                    </a:prstClr>
                  </a:outerShdw>
                </a:effectLst>
                <a:cs typeface="+mn-cs"/>
              </a:rPr>
              <a:t>台湾における</a:t>
            </a:r>
            <a:r>
              <a:rPr lang="en-US" altLang="ja-JP" sz="4000" dirty="0" smtClean="0">
                <a:ln>
                  <a:noFill/>
                </a:ln>
                <a:solidFill>
                  <a:srgbClr val="FFFF00"/>
                </a:solidFill>
                <a:effectLst>
                  <a:outerShdw blurRad="34925" dist="12700" dir="14400000" rotWithShape="0">
                    <a:prstClr val="black">
                      <a:alpha val="21000"/>
                    </a:prstClr>
                  </a:outerShdw>
                </a:effectLst>
                <a:cs typeface="+mn-cs"/>
              </a:rPr>
              <a:t/>
            </a:r>
            <a:br>
              <a:rPr lang="en-US" altLang="ja-JP" sz="4000" dirty="0" smtClean="0">
                <a:ln>
                  <a:noFill/>
                </a:ln>
                <a:solidFill>
                  <a:srgbClr val="FFFF00"/>
                </a:solidFill>
                <a:effectLst>
                  <a:outerShdw blurRad="34925" dist="12700" dir="14400000" rotWithShape="0">
                    <a:prstClr val="black">
                      <a:alpha val="21000"/>
                    </a:prstClr>
                  </a:outerShdw>
                </a:effectLst>
                <a:cs typeface="+mn-cs"/>
              </a:rPr>
            </a:br>
            <a:r>
              <a:rPr lang="ja-JP" altLang="en-US" sz="4000" dirty="0" smtClean="0">
                <a:ln>
                  <a:noFill/>
                </a:ln>
                <a:solidFill>
                  <a:srgbClr val="FFFF00"/>
                </a:solidFill>
                <a:effectLst>
                  <a:outerShdw blurRad="34925" dist="12700" dir="14400000" rotWithShape="0">
                    <a:prstClr val="black">
                      <a:alpha val="21000"/>
                    </a:prstClr>
                  </a:outerShdw>
                </a:effectLst>
                <a:cs typeface="+mn-cs"/>
              </a:rPr>
              <a:t>障害者権利条約実施と市民社会</a:t>
            </a:r>
            <a:endParaRPr lang="zh-TW" altLang="en-US" sz="4000" dirty="0"/>
          </a:p>
        </p:txBody>
      </p:sp>
      <p:sp>
        <p:nvSpPr>
          <p:cNvPr id="8195" name="副標題 2"/>
          <p:cNvSpPr>
            <a:spLocks noGrp="1"/>
          </p:cNvSpPr>
          <p:nvPr>
            <p:ph type="subTitle" idx="1"/>
          </p:nvPr>
        </p:nvSpPr>
        <p:spPr>
          <a:xfrm>
            <a:off x="1908175" y="4581525"/>
            <a:ext cx="6400800" cy="1800225"/>
          </a:xfrm>
        </p:spPr>
        <p:txBody>
          <a:bodyPr/>
          <a:lstStyle/>
          <a:p>
            <a:pPr eaLnBrk="1" hangingPunct="1"/>
            <a:r>
              <a:rPr lang="zh-TW" altLang="en-US" sz="2400" dirty="0" smtClean="0"/>
              <a:t>張惠美</a:t>
            </a:r>
            <a:endParaRPr lang="en-US" altLang="zh-TW" sz="2400" dirty="0" smtClean="0"/>
          </a:p>
          <a:p>
            <a:pPr eaLnBrk="1" hangingPunct="1"/>
            <a:r>
              <a:rPr lang="ja-JP" altLang="en-US" dirty="0" smtClean="0"/>
              <a:t>グレース・チャン</a:t>
            </a:r>
            <a:endParaRPr lang="en-US" altLang="zh-TW" dirty="0" smtClean="0"/>
          </a:p>
          <a:p>
            <a:pPr eaLnBrk="1" hangingPunct="1"/>
            <a:r>
              <a:rPr lang="ja-JP" altLang="en-US" dirty="0" smtClean="0"/>
              <a:t>台湾障害者権利協会 事務次長</a:t>
            </a:r>
            <a:endParaRPr lang="en-US" altLang="zh-TW" dirty="0" smtClean="0"/>
          </a:p>
          <a:p>
            <a:pPr eaLnBrk="1" hangingPunct="1"/>
            <a:endParaRPr lang="zh-TW" altLang="en-US" sz="3600" dirty="0" smtClean="0"/>
          </a:p>
        </p:txBody>
      </p:sp>
      <p:sp>
        <p:nvSpPr>
          <p:cNvPr id="819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tx2"/>
              </a:buClr>
              <a:buSzPct val="73000"/>
              <a:buFont typeface="Wingdings 2" pitchFamily="18" charset="2"/>
              <a:buChar char=""/>
              <a:defRPr sz="2600">
                <a:solidFill>
                  <a:schemeClr val="tx1"/>
                </a:solidFill>
                <a:latin typeface="Trebuchet MS" pitchFamily="34" charset="0"/>
              </a:defRPr>
            </a:lvl1pPr>
            <a:lvl2pPr marL="742950" indent="-285750">
              <a:spcBef>
                <a:spcPts val="500"/>
              </a:spcBef>
              <a:buClr>
                <a:srgbClr val="F9B639"/>
              </a:buClr>
              <a:buSzPct val="80000"/>
              <a:buFont typeface="Wingdings 2" pitchFamily="18" charset="2"/>
              <a:buChar char=""/>
              <a:defRPr sz="2300">
                <a:solidFill>
                  <a:srgbClr val="6C6C6C"/>
                </a:solidFill>
                <a:latin typeface="Trebuchet MS" pitchFamily="34" charset="0"/>
              </a:defRPr>
            </a:lvl2pPr>
            <a:lvl3pPr marL="1143000" indent="-228600">
              <a:spcBef>
                <a:spcPts val="400"/>
              </a:spcBef>
              <a:buClr>
                <a:srgbClr val="F9B639"/>
              </a:buClr>
              <a:buSzPct val="60000"/>
              <a:buFont typeface="Wingdings" pitchFamily="2" charset="2"/>
              <a:buChar char=""/>
              <a:defRPr sz="2000">
                <a:solidFill>
                  <a:schemeClr val="tx1"/>
                </a:solidFill>
                <a:latin typeface="Trebuchet MS" pitchFamily="34" charset="0"/>
              </a:defRPr>
            </a:lvl3pPr>
            <a:lvl4pPr marL="1600200" indent="-228600">
              <a:spcBef>
                <a:spcPct val="20000"/>
              </a:spcBef>
              <a:buClr>
                <a:srgbClr val="F9B639"/>
              </a:buClr>
              <a:buSzPct val="80000"/>
              <a:buFont typeface="Wingdings 2" pitchFamily="18" charset="2"/>
              <a:buChar char=""/>
              <a:defRPr sz="2000">
                <a:solidFill>
                  <a:srgbClr val="6C6C6C"/>
                </a:solidFill>
                <a:latin typeface="Trebuchet MS" pitchFamily="34" charset="0"/>
              </a:defRPr>
            </a:lvl4pPr>
            <a:lvl5pPr marL="2057400" indent="-228600">
              <a:spcBef>
                <a:spcPts val="400"/>
              </a:spcBef>
              <a:buClr>
                <a:srgbClr val="F9B639"/>
              </a:buClr>
              <a:buSzPct val="70000"/>
              <a:buFont typeface="Wingdings" pitchFamily="2" charset="2"/>
              <a:buChar char=""/>
              <a:defRPr>
                <a:solidFill>
                  <a:schemeClr val="tx1"/>
                </a:solidFill>
                <a:latin typeface="Trebuchet MS" pitchFamily="34" charset="0"/>
              </a:defRPr>
            </a:lvl5pPr>
            <a:lvl6pPr marL="25146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6pPr>
            <a:lvl7pPr marL="29718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7pPr>
            <a:lvl8pPr marL="34290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8pPr>
            <a:lvl9pPr marL="38862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9pPr>
          </a:lstStyle>
          <a:p>
            <a:pPr>
              <a:spcBef>
                <a:spcPct val="0"/>
              </a:spcBef>
              <a:buClrTx/>
              <a:buSzTx/>
              <a:buFontTx/>
              <a:buNone/>
            </a:pPr>
            <a:fld id="{20DDE54E-62EA-41EC-A385-E78B9B79AE83}" type="slidenum">
              <a:rPr lang="en-US" altLang="zh-TW" sz="1100">
                <a:solidFill>
                  <a:srgbClr val="FFFFFF"/>
                </a:solidFill>
              </a:rPr>
              <a:pPr>
                <a:spcBef>
                  <a:spcPct val="0"/>
                </a:spcBef>
                <a:buClrTx/>
                <a:buSzTx/>
                <a:buFontTx/>
                <a:buNone/>
              </a:pPr>
              <a:t>1</a:t>
            </a:fld>
            <a:endParaRPr lang="en-US" altLang="zh-TW" sz="110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260649"/>
            <a:ext cx="7848872" cy="792088"/>
          </a:xfrm>
        </p:spPr>
        <p:txBody>
          <a:bodyPr>
            <a:noAutofit/>
          </a:bodyPr>
          <a:lstStyle/>
          <a:p>
            <a:pPr algn="ctr" eaLnBrk="1" hangingPunct="1">
              <a:defRPr/>
            </a:pPr>
            <a:r>
              <a:rPr lang="ja-JP" altLang="en-US" sz="2400" b="0" cap="none" dirty="0" smtClean="0">
                <a:solidFill>
                  <a:schemeClr val="accent1"/>
                </a:solidFill>
                <a:latin typeface="Arial" panose="020B0604020202020204" pitchFamily="34" charset="0"/>
                <a:cs typeface="Arial" panose="020B0604020202020204" pitchFamily="34" charset="0"/>
              </a:rPr>
              <a:t>ジュディ・ヒューマン氏（国際障害者権利特別顧問）</a:t>
            </a:r>
            <a:r>
              <a:rPr lang="en-US" altLang="zh-TW" sz="2400" b="0" cap="none" dirty="0" smtClean="0">
                <a:solidFill>
                  <a:schemeClr val="accent1"/>
                </a:solidFill>
                <a:latin typeface="Arial" panose="020B0604020202020204" pitchFamily="34" charset="0"/>
                <a:cs typeface="Arial" panose="020B0604020202020204" pitchFamily="34" charset="0"/>
              </a:rPr>
              <a:t>;</a:t>
            </a:r>
            <a:br>
              <a:rPr lang="en-US" altLang="zh-TW" sz="2400" b="0" cap="none" dirty="0" smtClean="0">
                <a:solidFill>
                  <a:schemeClr val="accent1"/>
                </a:solidFill>
                <a:latin typeface="Arial" panose="020B0604020202020204" pitchFamily="34" charset="0"/>
                <a:cs typeface="Arial" panose="020B0604020202020204" pitchFamily="34" charset="0"/>
              </a:rPr>
            </a:br>
            <a:r>
              <a:rPr lang="zh-TW" altLang="en-US" sz="2400" b="0" cap="none" dirty="0" smtClean="0">
                <a:solidFill>
                  <a:schemeClr val="accent1"/>
                </a:solidFill>
                <a:latin typeface="Arial" panose="020B0604020202020204" pitchFamily="34" charset="0"/>
                <a:cs typeface="Arial" panose="020B0604020202020204" pitchFamily="34" charset="0"/>
              </a:rPr>
              <a:t>尾</a:t>
            </a:r>
            <a:r>
              <a:rPr lang="zh-TW" altLang="en-US" sz="2400" b="0" cap="none" dirty="0">
                <a:solidFill>
                  <a:schemeClr val="accent1"/>
                </a:solidFill>
                <a:latin typeface="Arial" panose="020B0604020202020204" pitchFamily="34" charset="0"/>
                <a:cs typeface="Arial" panose="020B0604020202020204" pitchFamily="34" charset="0"/>
              </a:rPr>
              <a:t>上</a:t>
            </a:r>
            <a:r>
              <a:rPr lang="zh-TW" altLang="en-US" sz="2400" b="0" cap="none" dirty="0" smtClean="0">
                <a:solidFill>
                  <a:schemeClr val="accent1"/>
                </a:solidFill>
                <a:latin typeface="Arial" panose="020B0604020202020204" pitchFamily="34" charset="0"/>
                <a:cs typeface="Arial" panose="020B0604020202020204" pitchFamily="34" charset="0"/>
              </a:rPr>
              <a:t>浩二</a:t>
            </a:r>
            <a:r>
              <a:rPr lang="ja-JP" altLang="en-US" sz="2400" b="0" cap="none" dirty="0" smtClean="0">
                <a:solidFill>
                  <a:schemeClr val="accent1"/>
                </a:solidFill>
                <a:latin typeface="Arial" panose="020B0604020202020204" pitchFamily="34" charset="0"/>
                <a:cs typeface="Arial" panose="020B0604020202020204" pitchFamily="34" charset="0"/>
              </a:rPr>
              <a:t>氏</a:t>
            </a:r>
            <a:r>
              <a:rPr lang="zh-TW" altLang="en-US" sz="2400" b="0" cap="none" dirty="0" smtClean="0">
                <a:solidFill>
                  <a:schemeClr val="accent1"/>
                </a:solidFill>
                <a:latin typeface="Arial" panose="020B0604020202020204" pitchFamily="34" charset="0"/>
                <a:cs typeface="Arial" panose="020B0604020202020204" pitchFamily="34" charset="0"/>
              </a:rPr>
              <a:t> </a:t>
            </a:r>
            <a:r>
              <a:rPr lang="en-US" altLang="zh-TW" sz="2400" b="0" cap="none" dirty="0" smtClean="0">
                <a:solidFill>
                  <a:schemeClr val="accent1"/>
                </a:solidFill>
                <a:latin typeface="Arial" panose="020B0604020202020204" pitchFamily="34" charset="0"/>
                <a:cs typeface="Arial" panose="020B0604020202020204" pitchFamily="34" charset="0"/>
              </a:rPr>
              <a:t> (DPI</a:t>
            </a:r>
            <a:r>
              <a:rPr lang="zh-TW" altLang="en-US" sz="2400" b="0" cap="none" dirty="0" smtClean="0">
                <a:solidFill>
                  <a:schemeClr val="accent1"/>
                </a:solidFill>
                <a:latin typeface="Arial" panose="020B0604020202020204" pitchFamily="34" charset="0"/>
                <a:cs typeface="Arial" panose="020B0604020202020204" pitchFamily="34" charset="0"/>
              </a:rPr>
              <a:t>日本</a:t>
            </a:r>
            <a:r>
              <a:rPr lang="ja-JP" altLang="en-US" sz="2400" b="0" cap="none" dirty="0" smtClean="0">
                <a:solidFill>
                  <a:schemeClr val="accent1"/>
                </a:solidFill>
                <a:latin typeface="Arial" panose="020B0604020202020204" pitchFamily="34" charset="0"/>
                <a:cs typeface="Arial" panose="020B0604020202020204" pitchFamily="34" charset="0"/>
              </a:rPr>
              <a:t>会議</a:t>
            </a:r>
            <a:r>
              <a:rPr lang="zh-TW" altLang="en-US" sz="2400" b="0" cap="none" dirty="0" smtClean="0">
                <a:solidFill>
                  <a:schemeClr val="accent1"/>
                </a:solidFill>
                <a:latin typeface="Arial" panose="020B0604020202020204" pitchFamily="34" charset="0"/>
                <a:cs typeface="Arial" panose="020B0604020202020204" pitchFamily="34" charset="0"/>
              </a:rPr>
              <a:t>事務局長</a:t>
            </a:r>
            <a:r>
              <a:rPr lang="en-US" altLang="zh-TW" sz="2400" b="0" cap="none" dirty="0" smtClean="0">
                <a:solidFill>
                  <a:schemeClr val="accent1"/>
                </a:solidFill>
                <a:latin typeface="Arial" panose="020B0604020202020204" pitchFamily="34" charset="0"/>
                <a:cs typeface="Arial" panose="020B0604020202020204" pitchFamily="34" charset="0"/>
              </a:rPr>
              <a:t>)</a:t>
            </a:r>
            <a:endParaRPr lang="zh-TW" altLang="en-US" sz="2400" b="0" cap="none" dirty="0">
              <a:solidFill>
                <a:schemeClr val="accent1"/>
              </a:solidFill>
              <a:latin typeface="Arial" panose="020B0604020202020204" pitchFamily="34" charset="0"/>
              <a:cs typeface="Arial" panose="020B0604020202020204" pitchFamily="34" charset="0"/>
            </a:endParaRPr>
          </a:p>
        </p:txBody>
      </p:sp>
      <p:pic>
        <p:nvPicPr>
          <p:cNvPr id="17411" name="圖片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96975"/>
            <a:ext cx="446405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圖片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2150" y="1196975"/>
            <a:ext cx="4465638"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內容版面配置區 5"/>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17463" y="3894138"/>
            <a:ext cx="8856662" cy="2963862"/>
          </a:xfrm>
        </p:spPr>
      </p:pic>
      <p:sp>
        <p:nvSpPr>
          <p:cNvPr id="17414"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tx2"/>
              </a:buClr>
              <a:buSzPct val="73000"/>
              <a:buFont typeface="Wingdings 2" pitchFamily="18" charset="2"/>
              <a:buChar char=""/>
              <a:defRPr sz="2600">
                <a:solidFill>
                  <a:schemeClr val="tx1"/>
                </a:solidFill>
                <a:latin typeface="Trebuchet MS" pitchFamily="34" charset="0"/>
              </a:defRPr>
            </a:lvl1pPr>
            <a:lvl2pPr marL="742950" indent="-285750">
              <a:spcBef>
                <a:spcPts val="500"/>
              </a:spcBef>
              <a:buClr>
                <a:srgbClr val="F9B639"/>
              </a:buClr>
              <a:buSzPct val="80000"/>
              <a:buFont typeface="Wingdings 2" pitchFamily="18" charset="2"/>
              <a:buChar char=""/>
              <a:defRPr sz="2300">
                <a:solidFill>
                  <a:srgbClr val="6C6C6C"/>
                </a:solidFill>
                <a:latin typeface="Trebuchet MS" pitchFamily="34" charset="0"/>
              </a:defRPr>
            </a:lvl2pPr>
            <a:lvl3pPr marL="1143000" indent="-228600">
              <a:spcBef>
                <a:spcPts val="400"/>
              </a:spcBef>
              <a:buClr>
                <a:srgbClr val="F9B639"/>
              </a:buClr>
              <a:buSzPct val="60000"/>
              <a:buFont typeface="Wingdings" pitchFamily="2" charset="2"/>
              <a:buChar char=""/>
              <a:defRPr sz="2000">
                <a:solidFill>
                  <a:schemeClr val="tx1"/>
                </a:solidFill>
                <a:latin typeface="Trebuchet MS" pitchFamily="34" charset="0"/>
              </a:defRPr>
            </a:lvl3pPr>
            <a:lvl4pPr marL="1600200" indent="-228600">
              <a:spcBef>
                <a:spcPct val="20000"/>
              </a:spcBef>
              <a:buClr>
                <a:srgbClr val="F9B639"/>
              </a:buClr>
              <a:buSzPct val="80000"/>
              <a:buFont typeface="Wingdings 2" pitchFamily="18" charset="2"/>
              <a:buChar char=""/>
              <a:defRPr sz="2000">
                <a:solidFill>
                  <a:srgbClr val="6C6C6C"/>
                </a:solidFill>
                <a:latin typeface="Trebuchet MS" pitchFamily="34" charset="0"/>
              </a:defRPr>
            </a:lvl4pPr>
            <a:lvl5pPr marL="2057400" indent="-228600">
              <a:spcBef>
                <a:spcPts val="400"/>
              </a:spcBef>
              <a:buClr>
                <a:srgbClr val="F9B639"/>
              </a:buClr>
              <a:buSzPct val="70000"/>
              <a:buFont typeface="Wingdings" pitchFamily="2" charset="2"/>
              <a:buChar char=""/>
              <a:defRPr>
                <a:solidFill>
                  <a:schemeClr val="tx1"/>
                </a:solidFill>
                <a:latin typeface="Trebuchet MS" pitchFamily="34" charset="0"/>
              </a:defRPr>
            </a:lvl5pPr>
            <a:lvl6pPr marL="25146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6pPr>
            <a:lvl7pPr marL="29718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7pPr>
            <a:lvl8pPr marL="34290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8pPr>
            <a:lvl9pPr marL="38862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9pPr>
          </a:lstStyle>
          <a:p>
            <a:pPr>
              <a:spcBef>
                <a:spcPct val="0"/>
              </a:spcBef>
              <a:buClrTx/>
              <a:buSzTx/>
              <a:buFontTx/>
              <a:buNone/>
            </a:pPr>
            <a:fld id="{0361DDED-8FF8-497C-B74E-2FE5CFAC38D2}" type="slidenum">
              <a:rPr lang="en-US" altLang="zh-TW" sz="1100">
                <a:solidFill>
                  <a:schemeClr val="tx2"/>
                </a:solidFill>
              </a:rPr>
              <a:pPr>
                <a:spcBef>
                  <a:spcPct val="0"/>
                </a:spcBef>
                <a:buClrTx/>
                <a:buSzTx/>
                <a:buFontTx/>
                <a:buNone/>
              </a:pPr>
              <a:t>10</a:t>
            </a:fld>
            <a:endParaRPr lang="en-US" altLang="zh-TW" sz="1100">
              <a:solidFill>
                <a:schemeClr val="tx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20675"/>
            <a:ext cx="7239000" cy="876077"/>
          </a:xfrm>
        </p:spPr>
        <p:txBody>
          <a:bodyPr>
            <a:normAutofit/>
          </a:bodyPr>
          <a:lstStyle/>
          <a:p>
            <a:pPr algn="ctr" eaLnBrk="1" hangingPunct="1">
              <a:defRPr/>
            </a:pPr>
            <a:r>
              <a:rPr lang="ja-JP" altLang="en-US" sz="3200" b="0" cap="none" dirty="0">
                <a:solidFill>
                  <a:schemeClr val="accent1">
                    <a:lumMod val="75000"/>
                  </a:schemeClr>
                </a:solidFill>
              </a:rPr>
              <a:t>奥平</a:t>
            </a:r>
            <a:r>
              <a:rPr lang="zh-TW" altLang="en-US" sz="3200" b="0" cap="none" dirty="0" smtClean="0">
                <a:solidFill>
                  <a:schemeClr val="accent1">
                    <a:lumMod val="75000"/>
                  </a:schemeClr>
                </a:solidFill>
              </a:rPr>
              <a:t>真砂子</a:t>
            </a:r>
            <a:r>
              <a:rPr lang="ja-JP" altLang="en-US" sz="3200" b="0" cap="none" dirty="0" smtClean="0">
                <a:solidFill>
                  <a:schemeClr val="accent1">
                    <a:lumMod val="75000"/>
                  </a:schemeClr>
                </a:solidFill>
              </a:rPr>
              <a:t>氏と</a:t>
            </a:r>
            <a:r>
              <a:rPr lang="zh-TW" altLang="en-US" sz="3200" b="0" cap="none" dirty="0" smtClean="0">
                <a:solidFill>
                  <a:schemeClr val="accent1">
                    <a:lumMod val="75000"/>
                  </a:schemeClr>
                </a:solidFill>
              </a:rPr>
              <a:t>尾上浩二</a:t>
            </a:r>
            <a:r>
              <a:rPr lang="ja-JP" altLang="en-US" sz="3200" b="0" cap="none" dirty="0" smtClean="0">
                <a:solidFill>
                  <a:schemeClr val="accent1">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氏</a:t>
            </a:r>
            <a:endParaRPr lang="zh-TW" altLang="en-US" sz="3200" b="0" cap="none" dirty="0">
              <a:solidFill>
                <a:schemeClr val="accent1">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pic>
        <p:nvPicPr>
          <p:cNvPr id="18435"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601913"/>
            <a:ext cx="7092950" cy="425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字方塊 5"/>
          <p:cNvSpPr txBox="1"/>
          <p:nvPr/>
        </p:nvSpPr>
        <p:spPr>
          <a:xfrm>
            <a:off x="755650" y="1341438"/>
            <a:ext cx="7092950" cy="1200329"/>
          </a:xfrm>
          <a:prstGeom prst="rect">
            <a:avLst/>
          </a:prstGeom>
          <a:noFill/>
        </p:spPr>
        <p:txBody>
          <a:bodyPr>
            <a:spAutoFit/>
          </a:bodyPr>
          <a:lstStyle/>
          <a:p>
            <a:pPr eaLnBrk="1" hangingPunct="1">
              <a:defRPr/>
            </a:pPr>
            <a:r>
              <a:rPr lang="en-US" altLang="ja-JP" sz="2400" b="1" dirty="0" smtClean="0">
                <a:solidFill>
                  <a:schemeClr val="accent1">
                    <a:lumMod val="75000"/>
                  </a:schemeClr>
                </a:solidFill>
                <a:latin typeface="+mn-ea"/>
                <a:ea typeface="+mn-ea"/>
              </a:rPr>
              <a:t>2</a:t>
            </a:r>
            <a:r>
              <a:rPr lang="ja-JP" altLang="en-US" sz="2400" b="1" dirty="0" smtClean="0">
                <a:solidFill>
                  <a:schemeClr val="accent1">
                    <a:lumMod val="75000"/>
                  </a:schemeClr>
                </a:solidFill>
                <a:latin typeface="+mn-ea"/>
                <a:ea typeface="+mn-ea"/>
              </a:rPr>
              <a:t>名の活動家を日本から招いて、日本での権利条約実施の経験と自立生活について共有してもらった。</a:t>
            </a:r>
            <a:r>
              <a:rPr lang="en-US" altLang="zh-TW" sz="2400" dirty="0" smtClean="0">
                <a:solidFill>
                  <a:schemeClr val="accent1">
                    <a:lumMod val="75000"/>
                  </a:schemeClr>
                </a:solidFill>
                <a:latin typeface="+mn-ea"/>
                <a:ea typeface="+mn-ea"/>
              </a:rPr>
              <a:t>  </a:t>
            </a:r>
            <a:endParaRPr lang="zh-TW" altLang="en-US" sz="2400" dirty="0">
              <a:latin typeface="+mn-ea"/>
              <a:ea typeface="+mn-ea"/>
            </a:endParaRPr>
          </a:p>
        </p:txBody>
      </p:sp>
      <p:sp>
        <p:nvSpPr>
          <p:cNvPr id="18437" name="投影片編號版面配置區 3"/>
          <p:cNvSpPr>
            <a:spLocks noGrp="1"/>
          </p:cNvSpPr>
          <p:nvPr>
            <p:ph type="sldNum" sz="quarter" idx="12"/>
          </p:nvPr>
        </p:nvSpPr>
        <p:spPr bwMode="auto">
          <a:xfrm>
            <a:off x="7451725" y="6629400"/>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tx2"/>
              </a:buClr>
              <a:buSzPct val="73000"/>
              <a:buFont typeface="Wingdings 2" pitchFamily="18" charset="2"/>
              <a:buChar char=""/>
              <a:defRPr sz="2600">
                <a:solidFill>
                  <a:schemeClr val="tx1"/>
                </a:solidFill>
                <a:latin typeface="Trebuchet MS" pitchFamily="34" charset="0"/>
              </a:defRPr>
            </a:lvl1pPr>
            <a:lvl2pPr marL="742950" indent="-285750">
              <a:spcBef>
                <a:spcPts val="500"/>
              </a:spcBef>
              <a:buClr>
                <a:srgbClr val="F9B639"/>
              </a:buClr>
              <a:buSzPct val="80000"/>
              <a:buFont typeface="Wingdings 2" pitchFamily="18" charset="2"/>
              <a:buChar char=""/>
              <a:defRPr sz="2300">
                <a:solidFill>
                  <a:srgbClr val="6C6C6C"/>
                </a:solidFill>
                <a:latin typeface="Trebuchet MS" pitchFamily="34" charset="0"/>
              </a:defRPr>
            </a:lvl2pPr>
            <a:lvl3pPr marL="1143000" indent="-228600">
              <a:spcBef>
                <a:spcPts val="400"/>
              </a:spcBef>
              <a:buClr>
                <a:srgbClr val="F9B639"/>
              </a:buClr>
              <a:buSzPct val="60000"/>
              <a:buFont typeface="Wingdings" pitchFamily="2" charset="2"/>
              <a:buChar char=""/>
              <a:defRPr sz="2000">
                <a:solidFill>
                  <a:schemeClr val="tx1"/>
                </a:solidFill>
                <a:latin typeface="Trebuchet MS" pitchFamily="34" charset="0"/>
              </a:defRPr>
            </a:lvl3pPr>
            <a:lvl4pPr marL="1600200" indent="-228600">
              <a:spcBef>
                <a:spcPct val="20000"/>
              </a:spcBef>
              <a:buClr>
                <a:srgbClr val="F9B639"/>
              </a:buClr>
              <a:buSzPct val="80000"/>
              <a:buFont typeface="Wingdings 2" pitchFamily="18" charset="2"/>
              <a:buChar char=""/>
              <a:defRPr sz="2000">
                <a:solidFill>
                  <a:srgbClr val="6C6C6C"/>
                </a:solidFill>
                <a:latin typeface="Trebuchet MS" pitchFamily="34" charset="0"/>
              </a:defRPr>
            </a:lvl4pPr>
            <a:lvl5pPr marL="2057400" indent="-228600">
              <a:spcBef>
                <a:spcPts val="400"/>
              </a:spcBef>
              <a:buClr>
                <a:srgbClr val="F9B639"/>
              </a:buClr>
              <a:buSzPct val="70000"/>
              <a:buFont typeface="Wingdings" pitchFamily="2" charset="2"/>
              <a:buChar char=""/>
              <a:defRPr>
                <a:solidFill>
                  <a:schemeClr val="tx1"/>
                </a:solidFill>
                <a:latin typeface="Trebuchet MS" pitchFamily="34" charset="0"/>
              </a:defRPr>
            </a:lvl5pPr>
            <a:lvl6pPr marL="25146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6pPr>
            <a:lvl7pPr marL="29718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7pPr>
            <a:lvl8pPr marL="34290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8pPr>
            <a:lvl9pPr marL="38862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9pPr>
          </a:lstStyle>
          <a:p>
            <a:pPr>
              <a:spcBef>
                <a:spcPct val="0"/>
              </a:spcBef>
              <a:buClrTx/>
              <a:buSzTx/>
              <a:buFontTx/>
              <a:buNone/>
            </a:pPr>
            <a:fld id="{BFEA8D91-7B66-4D48-83EE-568AD1E59449}" type="slidenum">
              <a:rPr lang="en-US" altLang="zh-TW" sz="1100">
                <a:solidFill>
                  <a:schemeClr val="tx2"/>
                </a:solidFill>
              </a:rPr>
              <a:pPr>
                <a:spcBef>
                  <a:spcPct val="0"/>
                </a:spcBef>
                <a:buClrTx/>
                <a:buSzTx/>
                <a:buFontTx/>
                <a:buNone/>
              </a:pPr>
              <a:t>11</a:t>
            </a:fld>
            <a:endParaRPr lang="en-US" altLang="zh-TW" sz="1100">
              <a:solidFill>
                <a:schemeClr val="tx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20675"/>
            <a:ext cx="7239000" cy="876077"/>
          </a:xfrm>
        </p:spPr>
        <p:txBody>
          <a:bodyPr>
            <a:normAutofit fontScale="90000"/>
          </a:bodyPr>
          <a:lstStyle/>
          <a:p>
            <a:pPr algn="ctr" eaLnBrk="1" hangingPunct="1">
              <a:defRPr/>
            </a:pPr>
            <a:r>
              <a:rPr lang="ja-JP" altLang="en-US" sz="3200" b="0" cap="none" dirty="0" smtClean="0">
                <a:ln w="500">
                  <a:solidFill>
                    <a:srgbClr val="B13F9A">
                      <a:shade val="20000"/>
                      <a:satMod val="120000"/>
                    </a:srgbClr>
                  </a:solidFill>
                </a:ln>
                <a:solidFill>
                  <a:srgbClr val="B83D68"/>
                </a:solidFill>
                <a:latin typeface="Arial" panose="020B0604020202020204" pitchFamily="34" charset="0"/>
                <a:cs typeface="Arial" panose="020B0604020202020204" pitchFamily="34" charset="0"/>
              </a:rPr>
              <a:t>権利</a:t>
            </a:r>
            <a:r>
              <a:rPr lang="ja-JP" altLang="en-US" sz="3200" b="0" cap="none" dirty="0">
                <a:ln w="500">
                  <a:solidFill>
                    <a:srgbClr val="B13F9A">
                      <a:shade val="20000"/>
                      <a:satMod val="120000"/>
                    </a:srgbClr>
                  </a:solidFill>
                </a:ln>
                <a:solidFill>
                  <a:srgbClr val="B83D68"/>
                </a:solidFill>
                <a:latin typeface="Arial" panose="020B0604020202020204" pitchFamily="34" charset="0"/>
                <a:cs typeface="Arial" panose="020B0604020202020204" pitchFamily="34" charset="0"/>
              </a:rPr>
              <a:t>条約第</a:t>
            </a:r>
            <a:r>
              <a:rPr lang="en-US" altLang="ja-JP" sz="3200" b="0" cap="none" dirty="0">
                <a:ln w="500">
                  <a:solidFill>
                    <a:srgbClr val="B13F9A">
                      <a:shade val="20000"/>
                      <a:satMod val="120000"/>
                    </a:srgbClr>
                  </a:solidFill>
                </a:ln>
                <a:solidFill>
                  <a:srgbClr val="B83D68"/>
                </a:solidFill>
                <a:latin typeface="Arial" panose="020B0604020202020204" pitchFamily="34" charset="0"/>
                <a:cs typeface="Arial" panose="020B0604020202020204" pitchFamily="34" charset="0"/>
              </a:rPr>
              <a:t>29</a:t>
            </a:r>
            <a:r>
              <a:rPr lang="ja-JP" altLang="en-US" sz="3200" b="0" cap="none" dirty="0">
                <a:ln w="500">
                  <a:solidFill>
                    <a:srgbClr val="B13F9A">
                      <a:shade val="20000"/>
                      <a:satMod val="120000"/>
                    </a:srgbClr>
                  </a:solidFill>
                </a:ln>
                <a:solidFill>
                  <a:srgbClr val="B83D68"/>
                </a:solidFill>
                <a:latin typeface="Arial" panose="020B0604020202020204" pitchFamily="34" charset="0"/>
                <a:cs typeface="Arial" panose="020B0604020202020204" pitchFamily="34" charset="0"/>
              </a:rPr>
              <a:t>条 </a:t>
            </a:r>
            <a:r>
              <a:rPr lang="en-US" altLang="ja-JP" sz="3200" b="0" cap="none" dirty="0">
                <a:ln w="500">
                  <a:solidFill>
                    <a:srgbClr val="B13F9A">
                      <a:shade val="20000"/>
                      <a:satMod val="120000"/>
                    </a:srgbClr>
                  </a:solidFill>
                </a:ln>
                <a:solidFill>
                  <a:srgbClr val="B83D68"/>
                </a:solidFill>
                <a:latin typeface="Arial" panose="020B0604020202020204" pitchFamily="34" charset="0"/>
                <a:cs typeface="Arial" panose="020B0604020202020204" pitchFamily="34" charset="0"/>
              </a:rPr>
              <a:t/>
            </a:r>
            <a:br>
              <a:rPr lang="en-US" altLang="ja-JP" sz="3200" b="0" cap="none" dirty="0">
                <a:ln w="500">
                  <a:solidFill>
                    <a:srgbClr val="B13F9A">
                      <a:shade val="20000"/>
                      <a:satMod val="120000"/>
                    </a:srgbClr>
                  </a:solidFill>
                </a:ln>
                <a:solidFill>
                  <a:srgbClr val="B83D68"/>
                </a:solidFill>
                <a:latin typeface="Arial" panose="020B0604020202020204" pitchFamily="34" charset="0"/>
                <a:cs typeface="Arial" panose="020B0604020202020204" pitchFamily="34" charset="0"/>
              </a:rPr>
            </a:br>
            <a:r>
              <a:rPr lang="ja-JP" altLang="en-US" sz="3200" b="0" cap="none" dirty="0">
                <a:ln w="500">
                  <a:solidFill>
                    <a:srgbClr val="B13F9A">
                      <a:shade val="20000"/>
                      <a:satMod val="120000"/>
                    </a:srgbClr>
                  </a:solidFill>
                </a:ln>
                <a:solidFill>
                  <a:srgbClr val="B83D68"/>
                </a:solidFill>
                <a:latin typeface="Arial" panose="020B0604020202020204" pitchFamily="34" charset="0"/>
                <a:cs typeface="Arial" panose="020B0604020202020204" pitchFamily="34" charset="0"/>
              </a:rPr>
              <a:t>「政治的及び公的活動への参加」の</a:t>
            </a:r>
            <a:r>
              <a:rPr lang="ja-JP" altLang="en-US" sz="3200" b="0" cap="none" dirty="0" smtClean="0">
                <a:ln w="500">
                  <a:solidFill>
                    <a:srgbClr val="B13F9A">
                      <a:shade val="20000"/>
                      <a:satMod val="120000"/>
                    </a:srgbClr>
                  </a:solidFill>
                </a:ln>
                <a:solidFill>
                  <a:srgbClr val="B83D68"/>
                </a:solidFill>
                <a:latin typeface="Arial" panose="020B0604020202020204" pitchFamily="34" charset="0"/>
                <a:cs typeface="Arial" panose="020B0604020202020204" pitchFamily="34" charset="0"/>
              </a:rPr>
              <a:t>実施</a:t>
            </a:r>
            <a:endParaRPr lang="zh-TW" altLang="en-US" sz="3200" b="0" cap="none" dirty="0">
              <a:solidFill>
                <a:srgbClr val="FF0000"/>
              </a:solidFill>
              <a:latin typeface="Arial" panose="020B0604020202020204" pitchFamily="34" charset="0"/>
              <a:cs typeface="Arial" panose="020B0604020202020204" pitchFamily="34" charset="0"/>
            </a:endParaRPr>
          </a:p>
        </p:txBody>
      </p:sp>
      <p:pic>
        <p:nvPicPr>
          <p:cNvPr id="19459" name="內容版面配置區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6363" y="3573463"/>
            <a:ext cx="3816350" cy="2860675"/>
          </a:xfrm>
        </p:spPr>
      </p:pic>
      <p:pic>
        <p:nvPicPr>
          <p:cNvPr id="19460" name="圖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75100" y="3573463"/>
            <a:ext cx="5168900" cy="290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字方塊 3"/>
          <p:cNvSpPr txBox="1"/>
          <p:nvPr/>
        </p:nvSpPr>
        <p:spPr>
          <a:xfrm>
            <a:off x="539750" y="1341438"/>
            <a:ext cx="7345363" cy="1815882"/>
          </a:xfrm>
          <a:prstGeom prst="rect">
            <a:avLst/>
          </a:prstGeom>
          <a:noFill/>
        </p:spPr>
        <p:txBody>
          <a:bodyPr>
            <a:spAutoFit/>
          </a:bodyPr>
          <a:lstStyle/>
          <a:p>
            <a:pPr eaLnBrk="1" hangingPunct="1">
              <a:defRPr/>
            </a:pPr>
            <a:r>
              <a:rPr lang="ja-JP" altLang="en-US" sz="2400" b="1" dirty="0" smtClean="0">
                <a:solidFill>
                  <a:schemeClr val="accent1">
                    <a:lumMod val="75000"/>
                  </a:schemeClr>
                </a:solidFill>
                <a:latin typeface="+mn-ea"/>
                <a:ea typeface="+mn-ea"/>
                <a:cs typeface="Arial" panose="020B0604020202020204" pitchFamily="34" charset="0"/>
              </a:rPr>
              <a:t>中央選挙委員会の前での抗議行動</a:t>
            </a:r>
            <a:endParaRPr lang="en-US" altLang="zh-TW" sz="2400" b="1" dirty="0">
              <a:solidFill>
                <a:schemeClr val="accent1">
                  <a:lumMod val="75000"/>
                </a:schemeClr>
              </a:solidFill>
              <a:latin typeface="Arial" panose="020B0604020202020204" pitchFamily="34" charset="0"/>
              <a:cs typeface="Arial" panose="020B0604020202020204" pitchFamily="34" charset="0"/>
            </a:endParaRPr>
          </a:p>
          <a:p>
            <a:pPr algn="just" eaLnBrk="1" hangingPunct="1">
              <a:defRPr/>
            </a:pPr>
            <a:r>
              <a:rPr lang="ja-JP" altLang="en-US" sz="2200" dirty="0" smtClean="0">
                <a:solidFill>
                  <a:schemeClr val="accent1">
                    <a:lumMod val="75000"/>
                  </a:schemeClr>
                </a:solidFill>
                <a:latin typeface="HG丸ｺﾞｼｯｸM-PRO" panose="020F0600000000000000" pitchFamily="50" charset="-128"/>
                <a:ea typeface="HG丸ｺﾞｼｯｸM-PRO" panose="020F0600000000000000" pitchFamily="50" charset="-128"/>
              </a:rPr>
              <a:t>次の点を要求　</a:t>
            </a:r>
            <a:r>
              <a:rPr lang="en-US" altLang="zh-TW" sz="2200" dirty="0" smtClean="0">
                <a:solidFill>
                  <a:schemeClr val="accent1">
                    <a:lumMod val="75000"/>
                  </a:schemeClr>
                </a:solidFill>
                <a:latin typeface="HG丸ｺﾞｼｯｸM-PRO" panose="020F0600000000000000" pitchFamily="50" charset="-128"/>
                <a:ea typeface="HG丸ｺﾞｼｯｸM-PRO" panose="020F0600000000000000" pitchFamily="50" charset="-128"/>
              </a:rPr>
              <a:t>1)</a:t>
            </a:r>
            <a:r>
              <a:rPr lang="ja-JP" altLang="en-US" sz="2200" dirty="0" smtClean="0">
                <a:solidFill>
                  <a:schemeClr val="accent1">
                    <a:lumMod val="75000"/>
                  </a:schemeClr>
                </a:solidFill>
                <a:latin typeface="HG丸ｺﾞｼｯｸM-PRO" panose="020F0600000000000000" pitchFamily="50" charset="-128"/>
                <a:ea typeface="HG丸ｺﾞｼｯｸM-PRO" panose="020F0600000000000000" pitchFamily="50" charset="-128"/>
              </a:rPr>
              <a:t>アクセシブルでわかりやすく使いやすい投票施設；</a:t>
            </a:r>
            <a:r>
              <a:rPr lang="en-US" altLang="ja-JP" sz="2200" dirty="0" smtClean="0">
                <a:solidFill>
                  <a:schemeClr val="accent1">
                    <a:lumMod val="75000"/>
                  </a:schemeClr>
                </a:solidFill>
                <a:latin typeface="HG丸ｺﾞｼｯｸM-PRO" panose="020F0600000000000000" pitchFamily="50" charset="-128"/>
                <a:ea typeface="HG丸ｺﾞｼｯｸM-PRO" panose="020F0600000000000000" pitchFamily="50" charset="-128"/>
              </a:rPr>
              <a:t>2)</a:t>
            </a:r>
            <a:r>
              <a:rPr lang="ja-JP" altLang="en-US" sz="2200" dirty="0" smtClean="0">
                <a:solidFill>
                  <a:schemeClr val="accent1">
                    <a:lumMod val="75000"/>
                  </a:schemeClr>
                </a:solidFill>
                <a:latin typeface="HG丸ｺﾞｼｯｸM-PRO" panose="020F0600000000000000" pitchFamily="50" charset="-128"/>
                <a:ea typeface="HG丸ｺﾞｼｯｸM-PRO" panose="020F0600000000000000" pitchFamily="50" charset="-128"/>
              </a:rPr>
              <a:t>投票権の平等を達成するために補助技術の使用を促進する；</a:t>
            </a:r>
            <a:r>
              <a:rPr lang="en-US" altLang="ja-JP" sz="2200" dirty="0" smtClean="0">
                <a:solidFill>
                  <a:schemeClr val="accent1">
                    <a:lumMod val="75000"/>
                  </a:schemeClr>
                </a:solidFill>
                <a:latin typeface="HG丸ｺﾞｼｯｸM-PRO" panose="020F0600000000000000" pitchFamily="50" charset="-128"/>
                <a:ea typeface="HG丸ｺﾞｼｯｸM-PRO" panose="020F0600000000000000" pitchFamily="50" charset="-128"/>
              </a:rPr>
              <a:t>3)</a:t>
            </a:r>
            <a:r>
              <a:rPr lang="ja-JP" altLang="en-US" sz="2200" dirty="0" smtClean="0">
                <a:solidFill>
                  <a:schemeClr val="accent1">
                    <a:lumMod val="75000"/>
                  </a:schemeClr>
                </a:solidFill>
                <a:latin typeface="HG丸ｺﾞｼｯｸM-PRO" panose="020F0600000000000000" pitchFamily="50" charset="-128"/>
                <a:ea typeface="HG丸ｺﾞｼｯｸM-PRO" panose="020F0600000000000000" pitchFamily="50" charset="-128"/>
              </a:rPr>
              <a:t>自分達で選んだ人に投票の補助をしてもらえる；４）不在者投票</a:t>
            </a:r>
            <a:endParaRPr lang="en-US" altLang="ja-JP" sz="2200" dirty="0" smtClean="0">
              <a:solidFill>
                <a:schemeClr val="accent1">
                  <a:lumMod val="75000"/>
                </a:schemeClr>
              </a:solidFill>
            </a:endParaRPr>
          </a:p>
        </p:txBody>
      </p:sp>
      <p:sp>
        <p:nvSpPr>
          <p:cNvPr id="19462" name="投影片編號版面配置區 4"/>
          <p:cNvSpPr>
            <a:spLocks noGrp="1"/>
          </p:cNvSpPr>
          <p:nvPr>
            <p:ph type="sldNum" sz="quarter" idx="12"/>
          </p:nvPr>
        </p:nvSpPr>
        <p:spPr bwMode="auto">
          <a:xfrm>
            <a:off x="7380288" y="6629400"/>
            <a:ext cx="588962"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tx2"/>
              </a:buClr>
              <a:buSzPct val="73000"/>
              <a:buFont typeface="Wingdings 2" pitchFamily="18" charset="2"/>
              <a:buChar char=""/>
              <a:defRPr sz="2600">
                <a:solidFill>
                  <a:schemeClr val="tx1"/>
                </a:solidFill>
                <a:latin typeface="Trebuchet MS" pitchFamily="34" charset="0"/>
              </a:defRPr>
            </a:lvl1pPr>
            <a:lvl2pPr marL="742950" indent="-285750">
              <a:spcBef>
                <a:spcPts val="500"/>
              </a:spcBef>
              <a:buClr>
                <a:srgbClr val="F9B639"/>
              </a:buClr>
              <a:buSzPct val="80000"/>
              <a:buFont typeface="Wingdings 2" pitchFamily="18" charset="2"/>
              <a:buChar char=""/>
              <a:defRPr sz="2300">
                <a:solidFill>
                  <a:srgbClr val="6C6C6C"/>
                </a:solidFill>
                <a:latin typeface="Trebuchet MS" pitchFamily="34" charset="0"/>
              </a:defRPr>
            </a:lvl2pPr>
            <a:lvl3pPr marL="1143000" indent="-228600">
              <a:spcBef>
                <a:spcPts val="400"/>
              </a:spcBef>
              <a:buClr>
                <a:srgbClr val="F9B639"/>
              </a:buClr>
              <a:buSzPct val="60000"/>
              <a:buFont typeface="Wingdings" pitchFamily="2" charset="2"/>
              <a:buChar char=""/>
              <a:defRPr sz="2000">
                <a:solidFill>
                  <a:schemeClr val="tx1"/>
                </a:solidFill>
                <a:latin typeface="Trebuchet MS" pitchFamily="34" charset="0"/>
              </a:defRPr>
            </a:lvl3pPr>
            <a:lvl4pPr marL="1600200" indent="-228600">
              <a:spcBef>
                <a:spcPct val="20000"/>
              </a:spcBef>
              <a:buClr>
                <a:srgbClr val="F9B639"/>
              </a:buClr>
              <a:buSzPct val="80000"/>
              <a:buFont typeface="Wingdings 2" pitchFamily="18" charset="2"/>
              <a:buChar char=""/>
              <a:defRPr sz="2000">
                <a:solidFill>
                  <a:srgbClr val="6C6C6C"/>
                </a:solidFill>
                <a:latin typeface="Trebuchet MS" pitchFamily="34" charset="0"/>
              </a:defRPr>
            </a:lvl4pPr>
            <a:lvl5pPr marL="2057400" indent="-228600">
              <a:spcBef>
                <a:spcPts val="400"/>
              </a:spcBef>
              <a:buClr>
                <a:srgbClr val="F9B639"/>
              </a:buClr>
              <a:buSzPct val="70000"/>
              <a:buFont typeface="Wingdings" pitchFamily="2" charset="2"/>
              <a:buChar char=""/>
              <a:defRPr>
                <a:solidFill>
                  <a:schemeClr val="tx1"/>
                </a:solidFill>
                <a:latin typeface="Trebuchet MS" pitchFamily="34" charset="0"/>
              </a:defRPr>
            </a:lvl5pPr>
            <a:lvl6pPr marL="25146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6pPr>
            <a:lvl7pPr marL="29718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7pPr>
            <a:lvl8pPr marL="34290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8pPr>
            <a:lvl9pPr marL="38862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9pPr>
          </a:lstStyle>
          <a:p>
            <a:pPr>
              <a:spcBef>
                <a:spcPct val="0"/>
              </a:spcBef>
              <a:buClrTx/>
              <a:buSzTx/>
              <a:buFontTx/>
              <a:buNone/>
            </a:pPr>
            <a:fld id="{75CB4FB5-F185-4492-94D1-0B6C322C047E}" type="slidenum">
              <a:rPr lang="en-US" altLang="zh-TW" sz="1100">
                <a:solidFill>
                  <a:schemeClr val="tx2"/>
                </a:solidFill>
              </a:rPr>
              <a:pPr>
                <a:spcBef>
                  <a:spcPct val="0"/>
                </a:spcBef>
                <a:buClrTx/>
                <a:buSzTx/>
                <a:buFontTx/>
                <a:buNone/>
              </a:pPr>
              <a:t>12</a:t>
            </a:fld>
            <a:endParaRPr lang="en-US" altLang="zh-TW" sz="1100">
              <a:solidFill>
                <a:schemeClr val="tx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20675"/>
            <a:ext cx="7239000" cy="876077"/>
          </a:xfrm>
        </p:spPr>
        <p:txBody>
          <a:bodyPr>
            <a:normAutofit fontScale="90000"/>
          </a:bodyPr>
          <a:lstStyle/>
          <a:p>
            <a:pPr algn="ctr" eaLnBrk="1" hangingPunct="1">
              <a:defRPr/>
            </a:pPr>
            <a:r>
              <a:rPr lang="ja-JP" altLang="en-US" sz="3200" b="0" cap="none" dirty="0" smtClean="0">
                <a:solidFill>
                  <a:schemeClr val="accent1"/>
                </a:solidFill>
                <a:latin typeface="Arial" panose="020B0604020202020204" pitchFamily="34" charset="0"/>
                <a:cs typeface="Arial" panose="020B0604020202020204" pitchFamily="34" charset="0"/>
              </a:rPr>
              <a:t>権利条約第</a:t>
            </a:r>
            <a:r>
              <a:rPr lang="en-US" altLang="ja-JP" sz="3200" b="0" cap="none" dirty="0" smtClean="0">
                <a:solidFill>
                  <a:schemeClr val="accent1"/>
                </a:solidFill>
                <a:latin typeface="Arial" panose="020B0604020202020204" pitchFamily="34" charset="0"/>
                <a:cs typeface="Arial" panose="020B0604020202020204" pitchFamily="34" charset="0"/>
              </a:rPr>
              <a:t>29</a:t>
            </a:r>
            <a:r>
              <a:rPr lang="ja-JP" altLang="en-US" sz="3200" b="0" cap="none" dirty="0" smtClean="0">
                <a:solidFill>
                  <a:schemeClr val="accent1"/>
                </a:solidFill>
                <a:latin typeface="Arial" panose="020B0604020202020204" pitchFamily="34" charset="0"/>
                <a:cs typeface="Arial" panose="020B0604020202020204" pitchFamily="34" charset="0"/>
              </a:rPr>
              <a:t>条 </a:t>
            </a:r>
            <a:r>
              <a:rPr lang="en-US" altLang="ja-JP" sz="3200" b="0" cap="none" dirty="0" smtClean="0">
                <a:solidFill>
                  <a:schemeClr val="accent1"/>
                </a:solidFill>
                <a:latin typeface="Arial" panose="020B0604020202020204" pitchFamily="34" charset="0"/>
                <a:cs typeface="Arial" panose="020B0604020202020204" pitchFamily="34" charset="0"/>
              </a:rPr>
              <a:t/>
            </a:r>
            <a:br>
              <a:rPr lang="en-US" altLang="ja-JP" sz="3200" b="0" cap="none" dirty="0" smtClean="0">
                <a:solidFill>
                  <a:schemeClr val="accent1"/>
                </a:solidFill>
                <a:latin typeface="Arial" panose="020B0604020202020204" pitchFamily="34" charset="0"/>
                <a:cs typeface="Arial" panose="020B0604020202020204" pitchFamily="34" charset="0"/>
              </a:rPr>
            </a:br>
            <a:r>
              <a:rPr lang="ja-JP" altLang="en-US" sz="3200" b="0" cap="none" dirty="0" smtClean="0">
                <a:solidFill>
                  <a:schemeClr val="accent1"/>
                </a:solidFill>
                <a:latin typeface="Arial" panose="020B0604020202020204" pitchFamily="34" charset="0"/>
                <a:cs typeface="Arial" panose="020B0604020202020204" pitchFamily="34" charset="0"/>
              </a:rPr>
              <a:t>「政治的及び公的活動への参加」の実施</a:t>
            </a:r>
            <a:endParaRPr lang="zh-TW" altLang="en-US" sz="3200" b="0" cap="none" dirty="0">
              <a:solidFill>
                <a:schemeClr val="accent1"/>
              </a:solidFill>
              <a:latin typeface="Arial" panose="020B0604020202020204" pitchFamily="34" charset="0"/>
              <a:cs typeface="Arial" panose="020B0604020202020204" pitchFamily="34" charset="0"/>
            </a:endParaRPr>
          </a:p>
        </p:txBody>
      </p:sp>
      <p:pic>
        <p:nvPicPr>
          <p:cNvPr id="20483" name="內容版面配置區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525" y="3786188"/>
            <a:ext cx="4514850" cy="2709862"/>
          </a:xfrm>
        </p:spPr>
      </p:pic>
      <p:pic>
        <p:nvPicPr>
          <p:cNvPr id="20484"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3789363"/>
            <a:ext cx="4506912"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文字方塊 6"/>
          <p:cNvSpPr txBox="1">
            <a:spLocks noChangeArrowheads="1"/>
          </p:cNvSpPr>
          <p:nvPr/>
        </p:nvSpPr>
        <p:spPr bwMode="auto">
          <a:xfrm>
            <a:off x="827584" y="1916113"/>
            <a:ext cx="67687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tx2"/>
              </a:buClr>
              <a:buSzPct val="73000"/>
              <a:buFont typeface="Wingdings 2" pitchFamily="18" charset="2"/>
              <a:buChar char=""/>
              <a:defRPr sz="2600">
                <a:solidFill>
                  <a:schemeClr val="tx1"/>
                </a:solidFill>
                <a:latin typeface="Trebuchet MS" pitchFamily="34" charset="0"/>
              </a:defRPr>
            </a:lvl1pPr>
            <a:lvl2pPr marL="742950" indent="-285750">
              <a:spcBef>
                <a:spcPts val="500"/>
              </a:spcBef>
              <a:buClr>
                <a:srgbClr val="F9B639"/>
              </a:buClr>
              <a:buSzPct val="80000"/>
              <a:buFont typeface="Wingdings 2" pitchFamily="18" charset="2"/>
              <a:buChar char=""/>
              <a:defRPr sz="2300">
                <a:solidFill>
                  <a:srgbClr val="6C6C6C"/>
                </a:solidFill>
                <a:latin typeface="Trebuchet MS" pitchFamily="34" charset="0"/>
              </a:defRPr>
            </a:lvl2pPr>
            <a:lvl3pPr marL="1143000" indent="-228600">
              <a:spcBef>
                <a:spcPts val="400"/>
              </a:spcBef>
              <a:buClr>
                <a:srgbClr val="F9B639"/>
              </a:buClr>
              <a:buSzPct val="60000"/>
              <a:buFont typeface="Wingdings" pitchFamily="2" charset="2"/>
              <a:buChar char=""/>
              <a:defRPr sz="2000">
                <a:solidFill>
                  <a:schemeClr val="tx1"/>
                </a:solidFill>
                <a:latin typeface="Trebuchet MS" pitchFamily="34" charset="0"/>
              </a:defRPr>
            </a:lvl3pPr>
            <a:lvl4pPr marL="1600200" indent="-228600">
              <a:spcBef>
                <a:spcPct val="20000"/>
              </a:spcBef>
              <a:buClr>
                <a:srgbClr val="F9B639"/>
              </a:buClr>
              <a:buSzPct val="80000"/>
              <a:buFont typeface="Wingdings 2" pitchFamily="18" charset="2"/>
              <a:buChar char=""/>
              <a:defRPr sz="2000">
                <a:solidFill>
                  <a:srgbClr val="6C6C6C"/>
                </a:solidFill>
                <a:latin typeface="Trebuchet MS" pitchFamily="34" charset="0"/>
              </a:defRPr>
            </a:lvl4pPr>
            <a:lvl5pPr marL="2057400" indent="-228600">
              <a:spcBef>
                <a:spcPts val="400"/>
              </a:spcBef>
              <a:buClr>
                <a:srgbClr val="F9B639"/>
              </a:buClr>
              <a:buSzPct val="70000"/>
              <a:buFont typeface="Wingdings" pitchFamily="2" charset="2"/>
              <a:buChar char=""/>
              <a:defRPr>
                <a:solidFill>
                  <a:schemeClr val="tx1"/>
                </a:solidFill>
                <a:latin typeface="Trebuchet MS" pitchFamily="34" charset="0"/>
              </a:defRPr>
            </a:lvl5pPr>
            <a:lvl6pPr marL="25146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6pPr>
            <a:lvl7pPr marL="29718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7pPr>
            <a:lvl8pPr marL="34290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8pPr>
            <a:lvl9pPr marL="38862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9pPr>
          </a:lstStyle>
          <a:p>
            <a:pPr eaLnBrk="1" hangingPunct="1">
              <a:spcBef>
                <a:spcPct val="0"/>
              </a:spcBef>
              <a:buClrTx/>
              <a:buSzTx/>
              <a:buFontTx/>
              <a:buNone/>
            </a:pPr>
            <a:r>
              <a:rPr lang="zh-TW" altLang="en-US" sz="2400" b="1" dirty="0" smtClean="0">
                <a:solidFill>
                  <a:srgbClr val="8A2E4E"/>
                </a:solidFill>
                <a:latin typeface="HG丸ｺﾞｼｯｸM-PRO" panose="020F0600000000000000" pitchFamily="50" charset="-128"/>
                <a:ea typeface="HG丸ｺﾞｼｯｸM-PRO" panose="020F0600000000000000" pitchFamily="50" charset="-128"/>
                <a:cs typeface="Arial" charset="0"/>
              </a:rPr>
              <a:t>楊玉欣</a:t>
            </a:r>
            <a:r>
              <a:rPr lang="ja-JP" altLang="en-US" sz="2400" b="1" dirty="0" smtClean="0">
                <a:solidFill>
                  <a:srgbClr val="8A2E4E"/>
                </a:solidFill>
                <a:latin typeface="HG丸ｺﾞｼｯｸM-PRO" panose="020F0600000000000000" pitchFamily="50" charset="-128"/>
                <a:ea typeface="HG丸ｺﾞｼｯｸM-PRO" panose="020F0600000000000000" pitchFamily="50" charset="-128"/>
                <a:cs typeface="Arial" charset="0"/>
              </a:rPr>
              <a:t>議員室にて中央選挙委員会と協議。</a:t>
            </a:r>
            <a:endParaRPr lang="zh-TW" altLang="en-US" sz="2400" b="1" dirty="0">
              <a:solidFill>
                <a:srgbClr val="8A2E4E"/>
              </a:solidFill>
              <a:cs typeface="Arial" charset="0"/>
            </a:endParaRPr>
          </a:p>
        </p:txBody>
      </p:sp>
      <p:sp>
        <p:nvSpPr>
          <p:cNvPr id="20486" name="投影片編號版面配置區 3"/>
          <p:cNvSpPr>
            <a:spLocks noGrp="1"/>
          </p:cNvSpPr>
          <p:nvPr>
            <p:ph type="sldNum" sz="quarter" idx="12"/>
          </p:nvPr>
        </p:nvSpPr>
        <p:spPr bwMode="auto">
          <a:xfrm>
            <a:off x="7380288" y="6629400"/>
            <a:ext cx="588962"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tx2"/>
              </a:buClr>
              <a:buSzPct val="73000"/>
              <a:buFont typeface="Wingdings 2" pitchFamily="18" charset="2"/>
              <a:buChar char=""/>
              <a:defRPr sz="2600">
                <a:solidFill>
                  <a:schemeClr val="tx1"/>
                </a:solidFill>
                <a:latin typeface="Trebuchet MS" pitchFamily="34" charset="0"/>
              </a:defRPr>
            </a:lvl1pPr>
            <a:lvl2pPr marL="742950" indent="-285750">
              <a:spcBef>
                <a:spcPts val="500"/>
              </a:spcBef>
              <a:buClr>
                <a:srgbClr val="F9B639"/>
              </a:buClr>
              <a:buSzPct val="80000"/>
              <a:buFont typeface="Wingdings 2" pitchFamily="18" charset="2"/>
              <a:buChar char=""/>
              <a:defRPr sz="2300">
                <a:solidFill>
                  <a:srgbClr val="6C6C6C"/>
                </a:solidFill>
                <a:latin typeface="Trebuchet MS" pitchFamily="34" charset="0"/>
              </a:defRPr>
            </a:lvl2pPr>
            <a:lvl3pPr marL="1143000" indent="-228600">
              <a:spcBef>
                <a:spcPts val="400"/>
              </a:spcBef>
              <a:buClr>
                <a:srgbClr val="F9B639"/>
              </a:buClr>
              <a:buSzPct val="60000"/>
              <a:buFont typeface="Wingdings" pitchFamily="2" charset="2"/>
              <a:buChar char=""/>
              <a:defRPr sz="2000">
                <a:solidFill>
                  <a:schemeClr val="tx1"/>
                </a:solidFill>
                <a:latin typeface="Trebuchet MS" pitchFamily="34" charset="0"/>
              </a:defRPr>
            </a:lvl3pPr>
            <a:lvl4pPr marL="1600200" indent="-228600">
              <a:spcBef>
                <a:spcPct val="20000"/>
              </a:spcBef>
              <a:buClr>
                <a:srgbClr val="F9B639"/>
              </a:buClr>
              <a:buSzPct val="80000"/>
              <a:buFont typeface="Wingdings 2" pitchFamily="18" charset="2"/>
              <a:buChar char=""/>
              <a:defRPr sz="2000">
                <a:solidFill>
                  <a:srgbClr val="6C6C6C"/>
                </a:solidFill>
                <a:latin typeface="Trebuchet MS" pitchFamily="34" charset="0"/>
              </a:defRPr>
            </a:lvl4pPr>
            <a:lvl5pPr marL="2057400" indent="-228600">
              <a:spcBef>
                <a:spcPts val="400"/>
              </a:spcBef>
              <a:buClr>
                <a:srgbClr val="F9B639"/>
              </a:buClr>
              <a:buSzPct val="70000"/>
              <a:buFont typeface="Wingdings" pitchFamily="2" charset="2"/>
              <a:buChar char=""/>
              <a:defRPr>
                <a:solidFill>
                  <a:schemeClr val="tx1"/>
                </a:solidFill>
                <a:latin typeface="Trebuchet MS" pitchFamily="34" charset="0"/>
              </a:defRPr>
            </a:lvl5pPr>
            <a:lvl6pPr marL="25146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6pPr>
            <a:lvl7pPr marL="29718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7pPr>
            <a:lvl8pPr marL="34290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8pPr>
            <a:lvl9pPr marL="38862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9pPr>
          </a:lstStyle>
          <a:p>
            <a:pPr>
              <a:spcBef>
                <a:spcPct val="0"/>
              </a:spcBef>
              <a:buClrTx/>
              <a:buSzTx/>
              <a:buFontTx/>
              <a:buNone/>
            </a:pPr>
            <a:fld id="{ACE36911-87ED-43B8-9F1F-281DACEF3450}" type="slidenum">
              <a:rPr lang="en-US" altLang="zh-TW" sz="1100">
                <a:solidFill>
                  <a:schemeClr val="tx2"/>
                </a:solidFill>
              </a:rPr>
              <a:pPr>
                <a:spcBef>
                  <a:spcPct val="0"/>
                </a:spcBef>
                <a:buClrTx/>
                <a:buSzTx/>
                <a:buFontTx/>
                <a:buNone/>
              </a:pPr>
              <a:t>13</a:t>
            </a:fld>
            <a:endParaRPr lang="en-US" altLang="zh-TW" sz="1100">
              <a:solidFill>
                <a:schemeClr val="tx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9106" y="332656"/>
            <a:ext cx="7239000" cy="948085"/>
          </a:xfrm>
        </p:spPr>
        <p:txBody>
          <a:bodyPr>
            <a:normAutofit/>
          </a:bodyPr>
          <a:lstStyle/>
          <a:p>
            <a:pPr algn="ctr" eaLnBrk="1" hangingPunct="1">
              <a:defRPr/>
            </a:pPr>
            <a:r>
              <a:rPr lang="ja-JP" altLang="en-US" sz="3200" b="0" cap="none" dirty="0" smtClean="0">
                <a:solidFill>
                  <a:schemeClr val="accent1"/>
                </a:solidFill>
                <a:latin typeface="Arial" panose="020B0604020202020204" pitchFamily="34" charset="0"/>
                <a:cs typeface="Arial" panose="020B0604020202020204" pitchFamily="34" charset="0"/>
              </a:rPr>
              <a:t>中央選挙委員会との交渉</a:t>
            </a:r>
            <a:endParaRPr lang="zh-TW" altLang="en-US" sz="3200" b="0" cap="none" dirty="0">
              <a:solidFill>
                <a:schemeClr val="accent1"/>
              </a:solidFill>
              <a:latin typeface="Arial" panose="020B0604020202020204" pitchFamily="34" charset="0"/>
              <a:cs typeface="Arial" panose="020B0604020202020204" pitchFamily="34" charset="0"/>
            </a:endParaRPr>
          </a:p>
        </p:txBody>
      </p:sp>
      <p:pic>
        <p:nvPicPr>
          <p:cNvPr id="21507"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708275"/>
            <a:ext cx="6665913"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內容版面配置區 5"/>
          <p:cNvSpPr>
            <a:spLocks noGrp="1"/>
          </p:cNvSpPr>
          <p:nvPr>
            <p:ph idx="1"/>
          </p:nvPr>
        </p:nvSpPr>
        <p:spPr/>
        <p:txBody>
          <a:bodyPr/>
          <a:lstStyle/>
          <a:p>
            <a:pPr marL="247650" lvl="1" indent="0">
              <a:buFont typeface="Wingdings 2" pitchFamily="18" charset="2"/>
              <a:buNone/>
              <a:defRPr/>
            </a:pPr>
            <a:r>
              <a:rPr lang="ja-JP" altLang="en-US" b="1" dirty="0" smtClean="0">
                <a:solidFill>
                  <a:schemeClr val="accent1">
                    <a:lumMod val="75000"/>
                  </a:schemeClr>
                </a:solidFill>
              </a:rPr>
              <a:t>中央選挙委員会にて、投票所のアクセシビリティ・ガイドラインとチェックリストを求める。</a:t>
            </a:r>
            <a:endParaRPr lang="zh-TW" altLang="en-US" dirty="0" smtClean="0">
              <a:solidFill>
                <a:schemeClr val="accent1">
                  <a:lumMod val="75000"/>
                </a:schemeClr>
              </a:solidFill>
            </a:endParaRPr>
          </a:p>
        </p:txBody>
      </p:sp>
      <p:sp>
        <p:nvSpPr>
          <p:cNvPr id="21509" name="投影片編號版面配置區 3"/>
          <p:cNvSpPr>
            <a:spLocks noGrp="1"/>
          </p:cNvSpPr>
          <p:nvPr>
            <p:ph type="sldNum" sz="quarter" idx="12"/>
          </p:nvPr>
        </p:nvSpPr>
        <p:spPr bwMode="auto">
          <a:xfrm>
            <a:off x="7410450" y="6629400"/>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tx2"/>
              </a:buClr>
              <a:buSzPct val="73000"/>
              <a:buFont typeface="Wingdings 2" pitchFamily="18" charset="2"/>
              <a:buChar char=""/>
              <a:defRPr sz="2600">
                <a:solidFill>
                  <a:schemeClr val="tx1"/>
                </a:solidFill>
                <a:latin typeface="Trebuchet MS" pitchFamily="34" charset="0"/>
              </a:defRPr>
            </a:lvl1pPr>
            <a:lvl2pPr marL="742950" indent="-285750">
              <a:spcBef>
                <a:spcPts val="500"/>
              </a:spcBef>
              <a:buClr>
                <a:srgbClr val="F9B639"/>
              </a:buClr>
              <a:buSzPct val="80000"/>
              <a:buFont typeface="Wingdings 2" pitchFamily="18" charset="2"/>
              <a:buChar char=""/>
              <a:defRPr sz="2300">
                <a:solidFill>
                  <a:srgbClr val="6C6C6C"/>
                </a:solidFill>
                <a:latin typeface="Trebuchet MS" pitchFamily="34" charset="0"/>
              </a:defRPr>
            </a:lvl2pPr>
            <a:lvl3pPr marL="1143000" indent="-228600">
              <a:spcBef>
                <a:spcPts val="400"/>
              </a:spcBef>
              <a:buClr>
                <a:srgbClr val="F9B639"/>
              </a:buClr>
              <a:buSzPct val="60000"/>
              <a:buFont typeface="Wingdings" pitchFamily="2" charset="2"/>
              <a:buChar char=""/>
              <a:defRPr sz="2000">
                <a:solidFill>
                  <a:schemeClr val="tx1"/>
                </a:solidFill>
                <a:latin typeface="Trebuchet MS" pitchFamily="34" charset="0"/>
              </a:defRPr>
            </a:lvl3pPr>
            <a:lvl4pPr marL="1600200" indent="-228600">
              <a:spcBef>
                <a:spcPct val="20000"/>
              </a:spcBef>
              <a:buClr>
                <a:srgbClr val="F9B639"/>
              </a:buClr>
              <a:buSzPct val="80000"/>
              <a:buFont typeface="Wingdings 2" pitchFamily="18" charset="2"/>
              <a:buChar char=""/>
              <a:defRPr sz="2000">
                <a:solidFill>
                  <a:srgbClr val="6C6C6C"/>
                </a:solidFill>
                <a:latin typeface="Trebuchet MS" pitchFamily="34" charset="0"/>
              </a:defRPr>
            </a:lvl4pPr>
            <a:lvl5pPr marL="2057400" indent="-228600">
              <a:spcBef>
                <a:spcPts val="400"/>
              </a:spcBef>
              <a:buClr>
                <a:srgbClr val="F9B639"/>
              </a:buClr>
              <a:buSzPct val="70000"/>
              <a:buFont typeface="Wingdings" pitchFamily="2" charset="2"/>
              <a:buChar char=""/>
              <a:defRPr>
                <a:solidFill>
                  <a:schemeClr val="tx1"/>
                </a:solidFill>
                <a:latin typeface="Trebuchet MS" pitchFamily="34" charset="0"/>
              </a:defRPr>
            </a:lvl5pPr>
            <a:lvl6pPr marL="25146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6pPr>
            <a:lvl7pPr marL="29718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7pPr>
            <a:lvl8pPr marL="34290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8pPr>
            <a:lvl9pPr marL="38862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9pPr>
          </a:lstStyle>
          <a:p>
            <a:pPr>
              <a:spcBef>
                <a:spcPct val="0"/>
              </a:spcBef>
              <a:buClrTx/>
              <a:buSzTx/>
              <a:buFontTx/>
              <a:buNone/>
            </a:pPr>
            <a:fld id="{E2A81BEC-02D9-4706-A691-86F613157F9A}" type="slidenum">
              <a:rPr lang="en-US" altLang="zh-TW" sz="1100">
                <a:solidFill>
                  <a:schemeClr val="tx2"/>
                </a:solidFill>
              </a:rPr>
              <a:pPr>
                <a:spcBef>
                  <a:spcPct val="0"/>
                </a:spcBef>
                <a:buClrTx/>
                <a:buSzTx/>
                <a:buFontTx/>
                <a:buNone/>
              </a:pPr>
              <a:t>14</a:t>
            </a:fld>
            <a:endParaRPr lang="en-US" altLang="zh-TW" sz="1100">
              <a:solidFill>
                <a:schemeClr val="tx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04664"/>
            <a:ext cx="7239000" cy="936104"/>
          </a:xfrm>
        </p:spPr>
        <p:txBody>
          <a:bodyPr>
            <a:normAutofit/>
          </a:bodyPr>
          <a:lstStyle/>
          <a:p>
            <a:pPr algn="ctr" eaLnBrk="1" hangingPunct="1">
              <a:defRPr/>
            </a:pPr>
            <a:r>
              <a:rPr lang="ja-JP" altLang="en-US" sz="3000" b="0" cap="none" dirty="0" smtClean="0">
                <a:solidFill>
                  <a:schemeClr val="accent1"/>
                </a:solidFill>
                <a:latin typeface="Arial" panose="020B0604020202020204" pitchFamily="34" charset="0"/>
                <a:cs typeface="Arial" panose="020B0604020202020204" pitchFamily="34" charset="0"/>
              </a:rPr>
              <a:t>台湾障害者権利協会について</a:t>
            </a:r>
            <a:r>
              <a:rPr lang="en-US" altLang="zh-TW" sz="3000" b="0" cap="none" dirty="0" smtClean="0">
                <a:solidFill>
                  <a:schemeClr val="accent1"/>
                </a:solidFill>
                <a:latin typeface="Arial" panose="020B0604020202020204" pitchFamily="34" charset="0"/>
                <a:cs typeface="Arial" panose="020B0604020202020204" pitchFamily="34" charset="0"/>
              </a:rPr>
              <a:t/>
            </a:r>
            <a:br>
              <a:rPr lang="en-US" altLang="zh-TW" sz="3000" b="0" cap="none" dirty="0" smtClean="0">
                <a:solidFill>
                  <a:schemeClr val="accent1"/>
                </a:solidFill>
                <a:latin typeface="Arial" panose="020B0604020202020204" pitchFamily="34" charset="0"/>
                <a:cs typeface="Arial" panose="020B0604020202020204" pitchFamily="34" charset="0"/>
              </a:rPr>
            </a:br>
            <a:endParaRPr lang="zh-TW" altLang="en-US" sz="3000" b="0" cap="none" dirty="0">
              <a:solidFill>
                <a:schemeClr val="accent1"/>
              </a:solidFill>
              <a:latin typeface="Arial" panose="020B0604020202020204" pitchFamily="34" charset="0"/>
              <a:cs typeface="Arial" panose="020B0604020202020204" pitchFamily="34" charset="0"/>
            </a:endParaRPr>
          </a:p>
        </p:txBody>
      </p:sp>
      <p:sp>
        <p:nvSpPr>
          <p:cNvPr id="9219" name="內容版面配置區 2"/>
          <p:cNvSpPr>
            <a:spLocks noGrp="1"/>
          </p:cNvSpPr>
          <p:nvPr>
            <p:ph idx="1"/>
          </p:nvPr>
        </p:nvSpPr>
        <p:spPr>
          <a:xfrm>
            <a:off x="468313" y="1341438"/>
            <a:ext cx="7239000" cy="4967287"/>
          </a:xfrm>
        </p:spPr>
        <p:txBody>
          <a:bodyPr/>
          <a:lstStyle/>
          <a:p>
            <a:pPr algn="just"/>
            <a:r>
              <a:rPr lang="ja-JP" altLang="en-US" sz="2400" b="1" dirty="0" smtClean="0"/>
              <a:t>目的：</a:t>
            </a:r>
            <a:r>
              <a:rPr lang="en-US" altLang="zh-TW" sz="2400" b="1" dirty="0" smtClean="0"/>
              <a:t> </a:t>
            </a:r>
          </a:p>
          <a:p>
            <a:pPr marL="247650" lvl="1" indent="0" algn="just">
              <a:buFont typeface="Wingdings 2" pitchFamily="18" charset="2"/>
              <a:buNone/>
            </a:pPr>
            <a:r>
              <a:rPr lang="ja-JP" altLang="en-US" sz="2000" dirty="0" smtClean="0">
                <a:solidFill>
                  <a:schemeClr val="tx1"/>
                </a:solidFill>
              </a:rPr>
              <a:t>障害者のエンパワメント、権利条約の実施と促進、障害者への差別解消、障害者に関する市民の意識向上、障害者の権利と尊厳への敬意の促進、法的助言と支援の提供、障害者の公務への参加の促進</a:t>
            </a:r>
            <a:endParaRPr lang="en-US" altLang="zh-TW" sz="2000" dirty="0" smtClean="0">
              <a:solidFill>
                <a:schemeClr val="tx1"/>
              </a:solidFill>
            </a:endParaRPr>
          </a:p>
          <a:p>
            <a:pPr algn="just"/>
            <a:r>
              <a:rPr lang="ja-JP" altLang="en-US" sz="2400" b="1" dirty="0" smtClean="0"/>
              <a:t>障害種別を超えた協会</a:t>
            </a:r>
            <a:endParaRPr lang="en-US" altLang="zh-TW" sz="2400" b="1" dirty="0" smtClean="0"/>
          </a:p>
          <a:p>
            <a:pPr algn="just"/>
            <a:r>
              <a:rPr lang="ja-JP" altLang="en-US" sz="2400" b="1" dirty="0" smtClean="0"/>
              <a:t>政府と効果的に対話し、政府を監視するために、</a:t>
            </a:r>
            <a:r>
              <a:rPr lang="ja-JP" altLang="en-US" sz="2400" b="1" dirty="0" smtClean="0">
                <a:solidFill>
                  <a:prstClr val="black"/>
                </a:solidFill>
              </a:rPr>
              <a:t>他の</a:t>
            </a:r>
            <a:r>
              <a:rPr lang="ja-JP" altLang="en-US" sz="2400" b="1" dirty="0">
                <a:solidFill>
                  <a:prstClr val="black"/>
                </a:solidFill>
              </a:rPr>
              <a:t>障害者</a:t>
            </a:r>
            <a:r>
              <a:rPr lang="ja-JP" altLang="en-US" sz="2400" b="1" dirty="0" smtClean="0">
                <a:solidFill>
                  <a:prstClr val="black"/>
                </a:solidFill>
              </a:rPr>
              <a:t>団体</a:t>
            </a:r>
            <a:r>
              <a:rPr lang="ja-JP" altLang="en-US" sz="2400" b="1" dirty="0">
                <a:solidFill>
                  <a:prstClr val="black"/>
                </a:solidFill>
              </a:rPr>
              <a:t>や市民</a:t>
            </a:r>
            <a:r>
              <a:rPr lang="ja-JP" altLang="en-US" sz="2400" b="1" dirty="0" smtClean="0">
                <a:solidFill>
                  <a:prstClr val="black"/>
                </a:solidFill>
              </a:rPr>
              <a:t>社会を繋げること</a:t>
            </a:r>
            <a:endParaRPr lang="zh-TW" altLang="en-US" dirty="0" smtClean="0"/>
          </a:p>
        </p:txBody>
      </p:sp>
      <p:sp>
        <p:nvSpPr>
          <p:cNvPr id="9220" name="投影片編號版面配置區 3"/>
          <p:cNvSpPr>
            <a:spLocks noGrp="1"/>
          </p:cNvSpPr>
          <p:nvPr>
            <p:ph type="sldNum" sz="quarter" idx="12"/>
          </p:nvPr>
        </p:nvSpPr>
        <p:spPr bwMode="auto">
          <a:xfrm>
            <a:off x="7308850" y="6524625"/>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tx2"/>
              </a:buClr>
              <a:buSzPct val="73000"/>
              <a:buFont typeface="Wingdings 2" pitchFamily="18" charset="2"/>
              <a:buChar char=""/>
              <a:defRPr sz="2600">
                <a:solidFill>
                  <a:schemeClr val="tx1"/>
                </a:solidFill>
                <a:latin typeface="Trebuchet MS" pitchFamily="34" charset="0"/>
              </a:defRPr>
            </a:lvl1pPr>
            <a:lvl2pPr marL="742950" indent="-285750">
              <a:spcBef>
                <a:spcPts val="500"/>
              </a:spcBef>
              <a:buClr>
                <a:srgbClr val="F9B639"/>
              </a:buClr>
              <a:buSzPct val="80000"/>
              <a:buFont typeface="Wingdings 2" pitchFamily="18" charset="2"/>
              <a:buChar char=""/>
              <a:defRPr sz="2300">
                <a:solidFill>
                  <a:srgbClr val="6C6C6C"/>
                </a:solidFill>
                <a:latin typeface="Trebuchet MS" pitchFamily="34" charset="0"/>
              </a:defRPr>
            </a:lvl2pPr>
            <a:lvl3pPr marL="1143000" indent="-228600">
              <a:spcBef>
                <a:spcPts val="400"/>
              </a:spcBef>
              <a:buClr>
                <a:srgbClr val="F9B639"/>
              </a:buClr>
              <a:buSzPct val="60000"/>
              <a:buFont typeface="Wingdings" pitchFamily="2" charset="2"/>
              <a:buChar char=""/>
              <a:defRPr sz="2000">
                <a:solidFill>
                  <a:schemeClr val="tx1"/>
                </a:solidFill>
                <a:latin typeface="Trebuchet MS" pitchFamily="34" charset="0"/>
              </a:defRPr>
            </a:lvl3pPr>
            <a:lvl4pPr marL="1600200" indent="-228600">
              <a:spcBef>
                <a:spcPct val="20000"/>
              </a:spcBef>
              <a:buClr>
                <a:srgbClr val="F9B639"/>
              </a:buClr>
              <a:buSzPct val="80000"/>
              <a:buFont typeface="Wingdings 2" pitchFamily="18" charset="2"/>
              <a:buChar char=""/>
              <a:defRPr sz="2000">
                <a:solidFill>
                  <a:srgbClr val="6C6C6C"/>
                </a:solidFill>
                <a:latin typeface="Trebuchet MS" pitchFamily="34" charset="0"/>
              </a:defRPr>
            </a:lvl4pPr>
            <a:lvl5pPr marL="2057400" indent="-228600">
              <a:spcBef>
                <a:spcPts val="400"/>
              </a:spcBef>
              <a:buClr>
                <a:srgbClr val="F9B639"/>
              </a:buClr>
              <a:buSzPct val="70000"/>
              <a:buFont typeface="Wingdings" pitchFamily="2" charset="2"/>
              <a:buChar char=""/>
              <a:defRPr>
                <a:solidFill>
                  <a:schemeClr val="tx1"/>
                </a:solidFill>
                <a:latin typeface="Trebuchet MS" pitchFamily="34" charset="0"/>
              </a:defRPr>
            </a:lvl5pPr>
            <a:lvl6pPr marL="25146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6pPr>
            <a:lvl7pPr marL="29718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7pPr>
            <a:lvl8pPr marL="34290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8pPr>
            <a:lvl9pPr marL="38862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9pPr>
          </a:lstStyle>
          <a:p>
            <a:pPr>
              <a:spcBef>
                <a:spcPct val="0"/>
              </a:spcBef>
              <a:buClrTx/>
              <a:buSzTx/>
              <a:buFontTx/>
              <a:buNone/>
            </a:pPr>
            <a:fld id="{B513927C-7B56-477E-99C4-C54DA91B0F5B}" type="slidenum">
              <a:rPr lang="en-US" altLang="zh-TW" sz="1100">
                <a:solidFill>
                  <a:schemeClr val="tx2"/>
                </a:solidFill>
              </a:rPr>
              <a:pPr>
                <a:spcBef>
                  <a:spcPct val="0"/>
                </a:spcBef>
                <a:buClrTx/>
                <a:buSzTx/>
                <a:buFontTx/>
                <a:buNone/>
              </a:pPr>
              <a:t>2</a:t>
            </a:fld>
            <a:endParaRPr lang="en-US" altLang="zh-TW" sz="1100">
              <a:solidFill>
                <a:schemeClr val="tx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2204864"/>
            <a:ext cx="6768752" cy="1143000"/>
          </a:xfrm>
        </p:spPr>
        <p:txBody>
          <a:bodyPr>
            <a:normAutofit/>
          </a:bodyPr>
          <a:lstStyle/>
          <a:p>
            <a:pPr>
              <a:defRPr/>
            </a:pPr>
            <a:r>
              <a:rPr lang="ja-JP" altLang="en-US" sz="6000" dirty="0" smtClean="0">
                <a:solidFill>
                  <a:schemeClr val="accent1">
                    <a:lumMod val="75000"/>
                  </a:schemeClr>
                </a:solidFill>
              </a:rPr>
              <a:t>障害者権利条約前</a:t>
            </a:r>
            <a:r>
              <a:rPr lang="en-US" altLang="zh-TW" sz="6000" dirty="0" smtClean="0">
                <a:solidFill>
                  <a:schemeClr val="accent1">
                    <a:lumMod val="75000"/>
                  </a:schemeClr>
                </a:solidFill>
              </a:rPr>
              <a:t> </a:t>
            </a:r>
            <a:endParaRPr lang="zh-TW" altLang="en-US" sz="6000" dirty="0">
              <a:solidFill>
                <a:schemeClr val="accent1">
                  <a:lumMod val="75000"/>
                </a:schemeClr>
              </a:solidFill>
            </a:endParaRPr>
          </a:p>
        </p:txBody>
      </p:sp>
      <p:sp>
        <p:nvSpPr>
          <p:cNvPr id="10243" name="投影片編號版面配置區 3"/>
          <p:cNvSpPr>
            <a:spLocks noGrp="1"/>
          </p:cNvSpPr>
          <p:nvPr>
            <p:ph type="sldNum" sz="quarter" idx="12"/>
          </p:nvPr>
        </p:nvSpPr>
        <p:spPr bwMode="auto">
          <a:xfrm>
            <a:off x="7380288" y="6524625"/>
            <a:ext cx="588962"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tx2"/>
              </a:buClr>
              <a:buSzPct val="73000"/>
              <a:buFont typeface="Wingdings 2" pitchFamily="18" charset="2"/>
              <a:buChar char=""/>
              <a:defRPr sz="2600">
                <a:solidFill>
                  <a:schemeClr val="tx1"/>
                </a:solidFill>
                <a:latin typeface="Trebuchet MS" pitchFamily="34" charset="0"/>
              </a:defRPr>
            </a:lvl1pPr>
            <a:lvl2pPr marL="742950" indent="-285750">
              <a:spcBef>
                <a:spcPts val="500"/>
              </a:spcBef>
              <a:buClr>
                <a:srgbClr val="F9B639"/>
              </a:buClr>
              <a:buSzPct val="80000"/>
              <a:buFont typeface="Wingdings 2" pitchFamily="18" charset="2"/>
              <a:buChar char=""/>
              <a:defRPr sz="2300">
                <a:solidFill>
                  <a:srgbClr val="6C6C6C"/>
                </a:solidFill>
                <a:latin typeface="Trebuchet MS" pitchFamily="34" charset="0"/>
              </a:defRPr>
            </a:lvl2pPr>
            <a:lvl3pPr marL="1143000" indent="-228600">
              <a:spcBef>
                <a:spcPts val="400"/>
              </a:spcBef>
              <a:buClr>
                <a:srgbClr val="F9B639"/>
              </a:buClr>
              <a:buSzPct val="60000"/>
              <a:buFont typeface="Wingdings" pitchFamily="2" charset="2"/>
              <a:buChar char=""/>
              <a:defRPr sz="2000">
                <a:solidFill>
                  <a:schemeClr val="tx1"/>
                </a:solidFill>
                <a:latin typeface="Trebuchet MS" pitchFamily="34" charset="0"/>
              </a:defRPr>
            </a:lvl3pPr>
            <a:lvl4pPr marL="1600200" indent="-228600">
              <a:spcBef>
                <a:spcPct val="20000"/>
              </a:spcBef>
              <a:buClr>
                <a:srgbClr val="F9B639"/>
              </a:buClr>
              <a:buSzPct val="80000"/>
              <a:buFont typeface="Wingdings 2" pitchFamily="18" charset="2"/>
              <a:buChar char=""/>
              <a:defRPr sz="2000">
                <a:solidFill>
                  <a:srgbClr val="6C6C6C"/>
                </a:solidFill>
                <a:latin typeface="Trebuchet MS" pitchFamily="34" charset="0"/>
              </a:defRPr>
            </a:lvl4pPr>
            <a:lvl5pPr marL="2057400" indent="-228600">
              <a:spcBef>
                <a:spcPts val="400"/>
              </a:spcBef>
              <a:buClr>
                <a:srgbClr val="F9B639"/>
              </a:buClr>
              <a:buSzPct val="70000"/>
              <a:buFont typeface="Wingdings" pitchFamily="2" charset="2"/>
              <a:buChar char=""/>
              <a:defRPr>
                <a:solidFill>
                  <a:schemeClr val="tx1"/>
                </a:solidFill>
                <a:latin typeface="Trebuchet MS" pitchFamily="34" charset="0"/>
              </a:defRPr>
            </a:lvl5pPr>
            <a:lvl6pPr marL="25146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6pPr>
            <a:lvl7pPr marL="29718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7pPr>
            <a:lvl8pPr marL="34290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8pPr>
            <a:lvl9pPr marL="38862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9pPr>
          </a:lstStyle>
          <a:p>
            <a:pPr>
              <a:spcBef>
                <a:spcPct val="0"/>
              </a:spcBef>
              <a:buClrTx/>
              <a:buSzTx/>
              <a:buFontTx/>
              <a:buNone/>
            </a:pPr>
            <a:fld id="{169C7A4C-40E0-437C-96C8-43E3D07CDB0D}" type="slidenum">
              <a:rPr lang="en-US" altLang="zh-TW" sz="1100">
                <a:solidFill>
                  <a:schemeClr val="tx2"/>
                </a:solidFill>
              </a:rPr>
              <a:pPr>
                <a:spcBef>
                  <a:spcPct val="0"/>
                </a:spcBef>
                <a:buClrTx/>
                <a:buSzTx/>
                <a:buFontTx/>
                <a:buNone/>
              </a:pPr>
              <a:t>3</a:t>
            </a:fld>
            <a:endParaRPr lang="en-US" altLang="zh-TW" sz="1100">
              <a:solidFill>
                <a:schemeClr val="tx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3188" y="1390650"/>
            <a:ext cx="4103687" cy="2736850"/>
          </a:xfrm>
        </p:spPr>
      </p:pic>
      <p:pic>
        <p:nvPicPr>
          <p:cNvPr id="11267"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1800" y="1397000"/>
            <a:ext cx="409575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圖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188" y="4127500"/>
            <a:ext cx="4138612"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圖片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71963" y="4127500"/>
            <a:ext cx="4094162"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文字方塊 10"/>
          <p:cNvSpPr txBox="1">
            <a:spLocks noChangeArrowheads="1"/>
          </p:cNvSpPr>
          <p:nvPr/>
        </p:nvSpPr>
        <p:spPr bwMode="auto">
          <a:xfrm>
            <a:off x="498475" y="12700"/>
            <a:ext cx="748823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tx2"/>
              </a:buClr>
              <a:buSzPct val="73000"/>
              <a:buFont typeface="Wingdings 2" pitchFamily="18" charset="2"/>
              <a:buChar char=""/>
              <a:defRPr sz="2600">
                <a:solidFill>
                  <a:schemeClr val="tx1"/>
                </a:solidFill>
                <a:latin typeface="Trebuchet MS" pitchFamily="34" charset="0"/>
              </a:defRPr>
            </a:lvl1pPr>
            <a:lvl2pPr marL="742950" indent="-285750" eaLnBrk="0" hangingPunct="0">
              <a:spcBef>
                <a:spcPts val="500"/>
              </a:spcBef>
              <a:buClr>
                <a:srgbClr val="F9B639"/>
              </a:buClr>
              <a:buSzPct val="80000"/>
              <a:buFont typeface="Wingdings 2" pitchFamily="18" charset="2"/>
              <a:buChar char=""/>
              <a:defRPr sz="2300">
                <a:solidFill>
                  <a:srgbClr val="6C6C6C"/>
                </a:solidFill>
                <a:latin typeface="Trebuchet MS" pitchFamily="34" charset="0"/>
              </a:defRPr>
            </a:lvl2pPr>
            <a:lvl3pPr marL="1143000" indent="-228600" eaLnBrk="0" hangingPunct="0">
              <a:spcBef>
                <a:spcPts val="400"/>
              </a:spcBef>
              <a:buClr>
                <a:srgbClr val="F9B639"/>
              </a:buClr>
              <a:buSzPct val="60000"/>
              <a:buFont typeface="Wingdings" pitchFamily="2" charset="2"/>
              <a:buChar char=""/>
              <a:defRPr sz="2000">
                <a:solidFill>
                  <a:schemeClr val="tx1"/>
                </a:solidFill>
                <a:latin typeface="Trebuchet MS" pitchFamily="34" charset="0"/>
              </a:defRPr>
            </a:lvl3pPr>
            <a:lvl4pPr marL="1600200" indent="-228600" eaLnBrk="0" hangingPunct="0">
              <a:spcBef>
                <a:spcPct val="20000"/>
              </a:spcBef>
              <a:buClr>
                <a:srgbClr val="F9B639"/>
              </a:buClr>
              <a:buSzPct val="80000"/>
              <a:buFont typeface="Wingdings 2" pitchFamily="18" charset="2"/>
              <a:buChar char=""/>
              <a:defRPr sz="2000">
                <a:solidFill>
                  <a:srgbClr val="6C6C6C"/>
                </a:solidFill>
                <a:latin typeface="Trebuchet MS" pitchFamily="34" charset="0"/>
              </a:defRPr>
            </a:lvl4pPr>
            <a:lvl5pPr marL="2057400" indent="-228600" eaLnBrk="0" hangingPunct="0">
              <a:spcBef>
                <a:spcPts val="400"/>
              </a:spcBef>
              <a:buClr>
                <a:srgbClr val="F9B639"/>
              </a:buClr>
              <a:buSzPct val="70000"/>
              <a:buFont typeface="Wingdings" pitchFamily="2" charset="2"/>
              <a:buChar char=""/>
              <a:defRPr>
                <a:solidFill>
                  <a:schemeClr val="tx1"/>
                </a:solidFill>
                <a:latin typeface="Trebuchet MS" pitchFamily="34" charset="0"/>
              </a:defRPr>
            </a:lvl5pPr>
            <a:lvl6pPr marL="25146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6pPr>
            <a:lvl7pPr marL="29718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7pPr>
            <a:lvl8pPr marL="34290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8pPr>
            <a:lvl9pPr marL="38862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9pPr>
          </a:lstStyle>
          <a:p>
            <a:pPr eaLnBrk="1" hangingPunct="1">
              <a:spcBef>
                <a:spcPct val="0"/>
              </a:spcBef>
              <a:buClrTx/>
              <a:buSzTx/>
              <a:buFontTx/>
              <a:buNone/>
              <a:defRPr/>
            </a:pPr>
            <a:r>
              <a:rPr lang="ja-JP" altLang="en-US" sz="2800" b="1" dirty="0" smtClean="0">
                <a:solidFill>
                  <a:schemeClr val="accent1">
                    <a:lumMod val="75000"/>
                  </a:schemeClr>
                </a:solidFill>
                <a:latin typeface="+mj-ea"/>
                <a:ea typeface="+mj-ea"/>
                <a:cs typeface="Arial" charset="0"/>
              </a:rPr>
              <a:t>台湾の米国協会にて、特別顧問のジュディ・ヒューマン氏とデジタルビデオ会議（</a:t>
            </a:r>
            <a:r>
              <a:rPr lang="en-US" altLang="ja-JP" sz="2800" b="1" dirty="0" smtClean="0">
                <a:solidFill>
                  <a:schemeClr val="accent1">
                    <a:lumMod val="75000"/>
                  </a:schemeClr>
                </a:solidFill>
                <a:latin typeface="+mj-ea"/>
                <a:ea typeface="+mj-ea"/>
                <a:cs typeface="Arial" charset="0"/>
              </a:rPr>
              <a:t>DVC)</a:t>
            </a:r>
            <a:r>
              <a:rPr lang="ja-JP" altLang="en-US" sz="2800" b="1" dirty="0" smtClean="0">
                <a:solidFill>
                  <a:schemeClr val="accent1">
                    <a:lumMod val="75000"/>
                  </a:schemeClr>
                </a:solidFill>
                <a:latin typeface="+mj-ea"/>
                <a:ea typeface="+mj-ea"/>
                <a:cs typeface="Arial" charset="0"/>
              </a:rPr>
              <a:t>を開催</a:t>
            </a:r>
            <a:r>
              <a:rPr lang="en-US" altLang="zh-TW" sz="2800" b="1" dirty="0" smtClean="0">
                <a:solidFill>
                  <a:schemeClr val="accent1">
                    <a:lumMod val="75000"/>
                  </a:schemeClr>
                </a:solidFill>
                <a:latin typeface="+mj-ea"/>
                <a:ea typeface="+mj-ea"/>
                <a:cs typeface="Arial" charset="0"/>
              </a:rPr>
              <a:t>  </a:t>
            </a:r>
            <a:endParaRPr lang="zh-TW" altLang="en-US" sz="2800" b="1" dirty="0" smtClean="0">
              <a:solidFill>
                <a:schemeClr val="accent1">
                  <a:lumMod val="75000"/>
                </a:schemeClr>
              </a:solidFill>
              <a:latin typeface="+mj-ea"/>
              <a:ea typeface="+mj-ea"/>
              <a:cs typeface="Arial" charset="0"/>
            </a:endParaRPr>
          </a:p>
        </p:txBody>
      </p:sp>
      <p:sp>
        <p:nvSpPr>
          <p:cNvPr id="11271"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tx2"/>
              </a:buClr>
              <a:buSzPct val="73000"/>
              <a:buFont typeface="Wingdings 2" pitchFamily="18" charset="2"/>
              <a:buChar char=""/>
              <a:defRPr sz="2600">
                <a:solidFill>
                  <a:schemeClr val="tx1"/>
                </a:solidFill>
                <a:latin typeface="Trebuchet MS" pitchFamily="34" charset="0"/>
              </a:defRPr>
            </a:lvl1pPr>
            <a:lvl2pPr marL="742950" indent="-285750">
              <a:spcBef>
                <a:spcPts val="500"/>
              </a:spcBef>
              <a:buClr>
                <a:srgbClr val="F9B639"/>
              </a:buClr>
              <a:buSzPct val="80000"/>
              <a:buFont typeface="Wingdings 2" pitchFamily="18" charset="2"/>
              <a:buChar char=""/>
              <a:defRPr sz="2300">
                <a:solidFill>
                  <a:srgbClr val="6C6C6C"/>
                </a:solidFill>
                <a:latin typeface="Trebuchet MS" pitchFamily="34" charset="0"/>
              </a:defRPr>
            </a:lvl2pPr>
            <a:lvl3pPr marL="1143000" indent="-228600">
              <a:spcBef>
                <a:spcPts val="400"/>
              </a:spcBef>
              <a:buClr>
                <a:srgbClr val="F9B639"/>
              </a:buClr>
              <a:buSzPct val="60000"/>
              <a:buFont typeface="Wingdings" pitchFamily="2" charset="2"/>
              <a:buChar char=""/>
              <a:defRPr sz="2000">
                <a:solidFill>
                  <a:schemeClr val="tx1"/>
                </a:solidFill>
                <a:latin typeface="Trebuchet MS" pitchFamily="34" charset="0"/>
              </a:defRPr>
            </a:lvl3pPr>
            <a:lvl4pPr marL="1600200" indent="-228600">
              <a:spcBef>
                <a:spcPct val="20000"/>
              </a:spcBef>
              <a:buClr>
                <a:srgbClr val="F9B639"/>
              </a:buClr>
              <a:buSzPct val="80000"/>
              <a:buFont typeface="Wingdings 2" pitchFamily="18" charset="2"/>
              <a:buChar char=""/>
              <a:defRPr sz="2000">
                <a:solidFill>
                  <a:srgbClr val="6C6C6C"/>
                </a:solidFill>
                <a:latin typeface="Trebuchet MS" pitchFamily="34" charset="0"/>
              </a:defRPr>
            </a:lvl4pPr>
            <a:lvl5pPr marL="2057400" indent="-228600">
              <a:spcBef>
                <a:spcPts val="400"/>
              </a:spcBef>
              <a:buClr>
                <a:srgbClr val="F9B639"/>
              </a:buClr>
              <a:buSzPct val="70000"/>
              <a:buFont typeface="Wingdings" pitchFamily="2" charset="2"/>
              <a:buChar char=""/>
              <a:defRPr>
                <a:solidFill>
                  <a:schemeClr val="tx1"/>
                </a:solidFill>
                <a:latin typeface="Trebuchet MS" pitchFamily="34" charset="0"/>
              </a:defRPr>
            </a:lvl5pPr>
            <a:lvl6pPr marL="25146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6pPr>
            <a:lvl7pPr marL="29718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7pPr>
            <a:lvl8pPr marL="34290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8pPr>
            <a:lvl9pPr marL="38862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9pPr>
          </a:lstStyle>
          <a:p>
            <a:pPr>
              <a:spcBef>
                <a:spcPct val="0"/>
              </a:spcBef>
              <a:buClrTx/>
              <a:buSzTx/>
              <a:buFontTx/>
              <a:buNone/>
            </a:pPr>
            <a:fld id="{7A2F695E-EF64-44B3-8120-E49B99EEF958}" type="slidenum">
              <a:rPr lang="en-US" altLang="zh-TW" sz="1100">
                <a:solidFill>
                  <a:schemeClr val="tx2"/>
                </a:solidFill>
              </a:rPr>
              <a:pPr>
                <a:spcBef>
                  <a:spcPct val="0"/>
                </a:spcBef>
                <a:buClrTx/>
                <a:buSzTx/>
                <a:buFontTx/>
                <a:buNone/>
              </a:pPr>
              <a:t>4</a:t>
            </a:fld>
            <a:endParaRPr lang="en-US" altLang="zh-TW" sz="1100">
              <a:solidFill>
                <a:schemeClr val="tx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20675"/>
            <a:ext cx="7239000" cy="948085"/>
          </a:xfrm>
        </p:spPr>
        <p:txBody>
          <a:bodyPr>
            <a:normAutofit/>
          </a:bodyPr>
          <a:lstStyle/>
          <a:p>
            <a:pPr algn="ctr" eaLnBrk="1" hangingPunct="1">
              <a:defRPr/>
            </a:pPr>
            <a:r>
              <a:rPr lang="ja-JP" altLang="en-US" sz="3000" b="0" cap="none" dirty="0" smtClean="0">
                <a:solidFill>
                  <a:schemeClr val="accent1"/>
                </a:solidFill>
                <a:latin typeface="Arial" panose="020B0604020202020204" pitchFamily="34" charset="0"/>
                <a:cs typeface="Arial" panose="020B0604020202020204" pitchFamily="34" charset="0"/>
              </a:rPr>
              <a:t>権利条約の勉強と議論</a:t>
            </a:r>
            <a:r>
              <a:rPr lang="en-US" altLang="zh-TW" sz="3000" b="0" cap="none" dirty="0" smtClean="0">
                <a:solidFill>
                  <a:schemeClr val="accent1"/>
                </a:solidFill>
                <a:latin typeface="Arial" panose="020B0604020202020204" pitchFamily="34" charset="0"/>
                <a:cs typeface="Arial" panose="020B0604020202020204" pitchFamily="34" charset="0"/>
              </a:rPr>
              <a:t/>
            </a:r>
            <a:br>
              <a:rPr lang="en-US" altLang="zh-TW" sz="3000" b="0" cap="none" dirty="0" smtClean="0">
                <a:solidFill>
                  <a:schemeClr val="accent1"/>
                </a:solidFill>
                <a:latin typeface="Arial" panose="020B0604020202020204" pitchFamily="34" charset="0"/>
                <a:cs typeface="Arial" panose="020B0604020202020204" pitchFamily="34" charset="0"/>
              </a:rPr>
            </a:br>
            <a:r>
              <a:rPr lang="en-US" altLang="ja-JP" sz="3000" b="0" cap="none" dirty="0" smtClean="0">
                <a:solidFill>
                  <a:schemeClr val="accent1"/>
                </a:solidFill>
                <a:latin typeface="Arial" panose="020B0604020202020204" pitchFamily="34" charset="0"/>
                <a:cs typeface="Arial" panose="020B0604020202020204" pitchFamily="34" charset="0"/>
              </a:rPr>
              <a:t>4</a:t>
            </a:r>
            <a:r>
              <a:rPr lang="ja-JP" altLang="en-US" sz="3000" b="0" cap="none" dirty="0" smtClean="0">
                <a:solidFill>
                  <a:schemeClr val="accent1"/>
                </a:solidFill>
                <a:latin typeface="Arial" panose="020B0604020202020204" pitchFamily="34" charset="0"/>
                <a:cs typeface="Arial" panose="020B0604020202020204" pitchFamily="34" charset="0"/>
              </a:rPr>
              <a:t>ヶ月にわたる障害者シリーズ</a:t>
            </a:r>
            <a:endParaRPr lang="zh-TW" altLang="en-US" sz="3000" b="0" cap="none" dirty="0">
              <a:solidFill>
                <a:schemeClr val="accent1"/>
              </a:solidFill>
              <a:latin typeface="Arial" panose="020B0604020202020204" pitchFamily="34" charset="0"/>
              <a:cs typeface="Arial" panose="020B0604020202020204" pitchFamily="34" charset="0"/>
            </a:endParaRPr>
          </a:p>
        </p:txBody>
      </p:sp>
      <p:pic>
        <p:nvPicPr>
          <p:cNvPr id="12291" name="內容版面配置區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19250" y="1341438"/>
            <a:ext cx="4791075" cy="2693987"/>
          </a:xfrm>
        </p:spPr>
      </p:pic>
      <p:pic>
        <p:nvPicPr>
          <p:cNvPr id="12292" name="圖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4076700"/>
            <a:ext cx="475297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投影片編號版面配置區 3"/>
          <p:cNvSpPr>
            <a:spLocks noGrp="1"/>
          </p:cNvSpPr>
          <p:nvPr>
            <p:ph type="sldNum" sz="quarter" idx="12"/>
          </p:nvPr>
        </p:nvSpPr>
        <p:spPr bwMode="auto">
          <a:xfrm>
            <a:off x="7308850" y="6545263"/>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tx2"/>
              </a:buClr>
              <a:buSzPct val="73000"/>
              <a:buFont typeface="Wingdings 2" pitchFamily="18" charset="2"/>
              <a:buChar char=""/>
              <a:defRPr sz="2600">
                <a:solidFill>
                  <a:schemeClr val="tx1"/>
                </a:solidFill>
                <a:latin typeface="Trebuchet MS" pitchFamily="34" charset="0"/>
              </a:defRPr>
            </a:lvl1pPr>
            <a:lvl2pPr marL="742950" indent="-285750">
              <a:spcBef>
                <a:spcPts val="500"/>
              </a:spcBef>
              <a:buClr>
                <a:srgbClr val="F9B639"/>
              </a:buClr>
              <a:buSzPct val="80000"/>
              <a:buFont typeface="Wingdings 2" pitchFamily="18" charset="2"/>
              <a:buChar char=""/>
              <a:defRPr sz="2300">
                <a:solidFill>
                  <a:srgbClr val="6C6C6C"/>
                </a:solidFill>
                <a:latin typeface="Trebuchet MS" pitchFamily="34" charset="0"/>
              </a:defRPr>
            </a:lvl2pPr>
            <a:lvl3pPr marL="1143000" indent="-228600">
              <a:spcBef>
                <a:spcPts val="400"/>
              </a:spcBef>
              <a:buClr>
                <a:srgbClr val="F9B639"/>
              </a:buClr>
              <a:buSzPct val="60000"/>
              <a:buFont typeface="Wingdings" pitchFamily="2" charset="2"/>
              <a:buChar char=""/>
              <a:defRPr sz="2000">
                <a:solidFill>
                  <a:schemeClr val="tx1"/>
                </a:solidFill>
                <a:latin typeface="Trebuchet MS" pitchFamily="34" charset="0"/>
              </a:defRPr>
            </a:lvl3pPr>
            <a:lvl4pPr marL="1600200" indent="-228600">
              <a:spcBef>
                <a:spcPct val="20000"/>
              </a:spcBef>
              <a:buClr>
                <a:srgbClr val="F9B639"/>
              </a:buClr>
              <a:buSzPct val="80000"/>
              <a:buFont typeface="Wingdings 2" pitchFamily="18" charset="2"/>
              <a:buChar char=""/>
              <a:defRPr sz="2000">
                <a:solidFill>
                  <a:srgbClr val="6C6C6C"/>
                </a:solidFill>
                <a:latin typeface="Trebuchet MS" pitchFamily="34" charset="0"/>
              </a:defRPr>
            </a:lvl4pPr>
            <a:lvl5pPr marL="2057400" indent="-228600">
              <a:spcBef>
                <a:spcPts val="400"/>
              </a:spcBef>
              <a:buClr>
                <a:srgbClr val="F9B639"/>
              </a:buClr>
              <a:buSzPct val="70000"/>
              <a:buFont typeface="Wingdings" pitchFamily="2" charset="2"/>
              <a:buChar char=""/>
              <a:defRPr>
                <a:solidFill>
                  <a:schemeClr val="tx1"/>
                </a:solidFill>
                <a:latin typeface="Trebuchet MS" pitchFamily="34" charset="0"/>
              </a:defRPr>
            </a:lvl5pPr>
            <a:lvl6pPr marL="25146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6pPr>
            <a:lvl7pPr marL="29718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7pPr>
            <a:lvl8pPr marL="34290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8pPr>
            <a:lvl9pPr marL="38862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9pPr>
          </a:lstStyle>
          <a:p>
            <a:pPr>
              <a:spcBef>
                <a:spcPct val="0"/>
              </a:spcBef>
              <a:buClrTx/>
              <a:buSzTx/>
              <a:buFontTx/>
              <a:buNone/>
            </a:pPr>
            <a:fld id="{199C2D86-7138-40DA-AFE4-F014C0CE51D4}" type="slidenum">
              <a:rPr lang="en-US" altLang="zh-TW" sz="1100">
                <a:solidFill>
                  <a:schemeClr val="tx2"/>
                </a:solidFill>
              </a:rPr>
              <a:pPr>
                <a:spcBef>
                  <a:spcPct val="0"/>
                </a:spcBef>
                <a:buClrTx/>
                <a:buSzTx/>
                <a:buFontTx/>
                <a:buNone/>
              </a:pPr>
              <a:t>5</a:t>
            </a:fld>
            <a:endParaRPr lang="en-US" altLang="zh-TW" sz="1100">
              <a:solidFill>
                <a:schemeClr val="tx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60648"/>
            <a:ext cx="7715200" cy="804069"/>
          </a:xfrm>
        </p:spPr>
        <p:txBody>
          <a:bodyPr>
            <a:normAutofit fontScale="90000"/>
          </a:bodyPr>
          <a:lstStyle/>
          <a:p>
            <a:pPr algn="ctr" eaLnBrk="1" hangingPunct="1">
              <a:defRPr/>
            </a:pPr>
            <a:r>
              <a:rPr lang="ja-JP" altLang="en-US" sz="3200" b="0" cap="none" dirty="0">
                <a:solidFill>
                  <a:schemeClr val="accent1"/>
                </a:solidFill>
                <a:latin typeface="Arial" panose="020B0604020202020204" pitchFamily="34" charset="0"/>
                <a:cs typeface="Arial" panose="020B0604020202020204" pitchFamily="34" charset="0"/>
              </a:rPr>
              <a:t>権利</a:t>
            </a:r>
            <a:r>
              <a:rPr lang="ja-JP" altLang="en-US" sz="3200" b="0" cap="none" dirty="0" smtClean="0">
                <a:solidFill>
                  <a:schemeClr val="accent1"/>
                </a:solidFill>
                <a:latin typeface="Arial" panose="020B0604020202020204" pitchFamily="34" charset="0"/>
                <a:cs typeface="Arial" panose="020B0604020202020204" pitchFamily="34" charset="0"/>
              </a:rPr>
              <a:t>条約記者会見</a:t>
            </a:r>
            <a:r>
              <a:rPr lang="en-US" altLang="zh-TW" sz="3200" b="0" cap="none" dirty="0" smtClean="0">
                <a:solidFill>
                  <a:schemeClr val="accent1"/>
                </a:solidFill>
                <a:latin typeface="Arial" panose="020B0604020202020204" pitchFamily="34" charset="0"/>
                <a:cs typeface="Arial" panose="020B0604020202020204" pitchFamily="34" charset="0"/>
              </a:rPr>
              <a:t/>
            </a:r>
            <a:br>
              <a:rPr lang="en-US" altLang="zh-TW" sz="3200" b="0" cap="none" dirty="0" smtClean="0">
                <a:solidFill>
                  <a:schemeClr val="accent1"/>
                </a:solidFill>
                <a:latin typeface="Arial" panose="020B0604020202020204" pitchFamily="34" charset="0"/>
                <a:cs typeface="Arial" panose="020B0604020202020204" pitchFamily="34" charset="0"/>
              </a:rPr>
            </a:br>
            <a:r>
              <a:rPr lang="ja-JP" altLang="en-US" sz="2200" b="0" cap="none" dirty="0" smtClean="0">
                <a:solidFill>
                  <a:schemeClr val="accent1"/>
                </a:solidFill>
                <a:latin typeface="Arial" panose="020B0604020202020204" pitchFamily="34" charset="0"/>
                <a:cs typeface="Arial" panose="020B0604020202020204" pitchFamily="34" charset="0"/>
              </a:rPr>
              <a:t>障害者権利条約施行法を支援するよう他の議員にも奨励</a:t>
            </a:r>
            <a:endParaRPr lang="zh-TW" altLang="en-US" sz="2200" b="0" cap="none" dirty="0">
              <a:solidFill>
                <a:schemeClr val="accent1"/>
              </a:solidFill>
              <a:latin typeface="Arial" panose="020B0604020202020204" pitchFamily="34" charset="0"/>
              <a:cs typeface="Arial" panose="020B0604020202020204" pitchFamily="34" charset="0"/>
            </a:endParaRPr>
          </a:p>
        </p:txBody>
      </p:sp>
      <p:pic>
        <p:nvPicPr>
          <p:cNvPr id="13315" name="內容版面配置區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92275" y="1052513"/>
            <a:ext cx="5183188" cy="5865812"/>
          </a:xfrm>
        </p:spPr>
      </p:pic>
      <p:sp>
        <p:nvSpPr>
          <p:cNvPr id="13316" name="投影片編號版面配置區 3"/>
          <p:cNvSpPr>
            <a:spLocks noGrp="1"/>
          </p:cNvSpPr>
          <p:nvPr>
            <p:ph type="sldNum" sz="quarter" idx="12"/>
          </p:nvPr>
        </p:nvSpPr>
        <p:spPr bwMode="auto">
          <a:xfrm>
            <a:off x="7380288" y="6619875"/>
            <a:ext cx="588962"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tx2"/>
              </a:buClr>
              <a:buSzPct val="73000"/>
              <a:buFont typeface="Wingdings 2" pitchFamily="18" charset="2"/>
              <a:buChar char=""/>
              <a:defRPr sz="2600">
                <a:solidFill>
                  <a:schemeClr val="tx1"/>
                </a:solidFill>
                <a:latin typeface="Trebuchet MS" pitchFamily="34" charset="0"/>
              </a:defRPr>
            </a:lvl1pPr>
            <a:lvl2pPr marL="742950" indent="-285750">
              <a:spcBef>
                <a:spcPts val="500"/>
              </a:spcBef>
              <a:buClr>
                <a:srgbClr val="F9B639"/>
              </a:buClr>
              <a:buSzPct val="80000"/>
              <a:buFont typeface="Wingdings 2" pitchFamily="18" charset="2"/>
              <a:buChar char=""/>
              <a:defRPr sz="2300">
                <a:solidFill>
                  <a:srgbClr val="6C6C6C"/>
                </a:solidFill>
                <a:latin typeface="Trebuchet MS" pitchFamily="34" charset="0"/>
              </a:defRPr>
            </a:lvl2pPr>
            <a:lvl3pPr marL="1143000" indent="-228600">
              <a:spcBef>
                <a:spcPts val="400"/>
              </a:spcBef>
              <a:buClr>
                <a:srgbClr val="F9B639"/>
              </a:buClr>
              <a:buSzPct val="60000"/>
              <a:buFont typeface="Wingdings" pitchFamily="2" charset="2"/>
              <a:buChar char=""/>
              <a:defRPr sz="2000">
                <a:solidFill>
                  <a:schemeClr val="tx1"/>
                </a:solidFill>
                <a:latin typeface="Trebuchet MS" pitchFamily="34" charset="0"/>
              </a:defRPr>
            </a:lvl3pPr>
            <a:lvl4pPr marL="1600200" indent="-228600">
              <a:spcBef>
                <a:spcPct val="20000"/>
              </a:spcBef>
              <a:buClr>
                <a:srgbClr val="F9B639"/>
              </a:buClr>
              <a:buSzPct val="80000"/>
              <a:buFont typeface="Wingdings 2" pitchFamily="18" charset="2"/>
              <a:buChar char=""/>
              <a:defRPr sz="2000">
                <a:solidFill>
                  <a:srgbClr val="6C6C6C"/>
                </a:solidFill>
                <a:latin typeface="Trebuchet MS" pitchFamily="34" charset="0"/>
              </a:defRPr>
            </a:lvl4pPr>
            <a:lvl5pPr marL="2057400" indent="-228600">
              <a:spcBef>
                <a:spcPts val="400"/>
              </a:spcBef>
              <a:buClr>
                <a:srgbClr val="F9B639"/>
              </a:buClr>
              <a:buSzPct val="70000"/>
              <a:buFont typeface="Wingdings" pitchFamily="2" charset="2"/>
              <a:buChar char=""/>
              <a:defRPr>
                <a:solidFill>
                  <a:schemeClr val="tx1"/>
                </a:solidFill>
                <a:latin typeface="Trebuchet MS" pitchFamily="34" charset="0"/>
              </a:defRPr>
            </a:lvl5pPr>
            <a:lvl6pPr marL="25146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6pPr>
            <a:lvl7pPr marL="29718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7pPr>
            <a:lvl8pPr marL="34290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8pPr>
            <a:lvl9pPr marL="38862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9pPr>
          </a:lstStyle>
          <a:p>
            <a:pPr>
              <a:spcBef>
                <a:spcPct val="0"/>
              </a:spcBef>
              <a:buClrTx/>
              <a:buSzTx/>
              <a:buFontTx/>
              <a:buNone/>
            </a:pPr>
            <a:fld id="{F295129A-6893-47F2-96D8-05443962075C}" type="slidenum">
              <a:rPr lang="en-US" altLang="zh-TW" sz="1100">
                <a:solidFill>
                  <a:schemeClr val="tx2"/>
                </a:solidFill>
              </a:rPr>
              <a:pPr>
                <a:spcBef>
                  <a:spcPct val="0"/>
                </a:spcBef>
                <a:buClrTx/>
                <a:buSzTx/>
                <a:buFontTx/>
                <a:buNone/>
              </a:pPr>
              <a:t>6</a:t>
            </a:fld>
            <a:endParaRPr lang="en-US" altLang="zh-TW" sz="1100">
              <a:solidFill>
                <a:schemeClr val="tx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276873"/>
            <a:ext cx="7239000" cy="1224135"/>
          </a:xfrm>
        </p:spPr>
        <p:txBody>
          <a:bodyPr>
            <a:normAutofit/>
          </a:bodyPr>
          <a:lstStyle/>
          <a:p>
            <a:pPr algn="ctr" eaLnBrk="1" hangingPunct="1">
              <a:defRPr/>
            </a:pPr>
            <a:r>
              <a:rPr lang="ja-JP" altLang="en-US" sz="6000" dirty="0" smtClean="0">
                <a:solidFill>
                  <a:schemeClr val="accent1">
                    <a:lumMod val="75000"/>
                  </a:schemeClr>
                </a:solidFill>
              </a:rPr>
              <a:t>障害者権利条約後</a:t>
            </a:r>
            <a:endParaRPr lang="zh-TW" altLang="en-US" sz="6000" b="0" cap="none" dirty="0">
              <a:solidFill>
                <a:schemeClr val="accent1"/>
              </a:solidFill>
              <a:latin typeface="Arial" panose="020B0604020202020204" pitchFamily="34" charset="0"/>
              <a:cs typeface="Arial" panose="020B0604020202020204" pitchFamily="34" charset="0"/>
            </a:endParaRPr>
          </a:p>
        </p:txBody>
      </p:sp>
      <p:sp>
        <p:nvSpPr>
          <p:cNvPr id="14339"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tx2"/>
              </a:buClr>
              <a:buSzPct val="73000"/>
              <a:buFont typeface="Wingdings 2" pitchFamily="18" charset="2"/>
              <a:buChar char=""/>
              <a:defRPr sz="2600">
                <a:solidFill>
                  <a:schemeClr val="tx1"/>
                </a:solidFill>
                <a:latin typeface="Trebuchet MS" pitchFamily="34" charset="0"/>
              </a:defRPr>
            </a:lvl1pPr>
            <a:lvl2pPr marL="742950" indent="-285750">
              <a:spcBef>
                <a:spcPts val="500"/>
              </a:spcBef>
              <a:buClr>
                <a:srgbClr val="F9B639"/>
              </a:buClr>
              <a:buSzPct val="80000"/>
              <a:buFont typeface="Wingdings 2" pitchFamily="18" charset="2"/>
              <a:buChar char=""/>
              <a:defRPr sz="2300">
                <a:solidFill>
                  <a:srgbClr val="6C6C6C"/>
                </a:solidFill>
                <a:latin typeface="Trebuchet MS" pitchFamily="34" charset="0"/>
              </a:defRPr>
            </a:lvl2pPr>
            <a:lvl3pPr marL="1143000" indent="-228600">
              <a:spcBef>
                <a:spcPts val="400"/>
              </a:spcBef>
              <a:buClr>
                <a:srgbClr val="F9B639"/>
              </a:buClr>
              <a:buSzPct val="60000"/>
              <a:buFont typeface="Wingdings" pitchFamily="2" charset="2"/>
              <a:buChar char=""/>
              <a:defRPr sz="2000">
                <a:solidFill>
                  <a:schemeClr val="tx1"/>
                </a:solidFill>
                <a:latin typeface="Trebuchet MS" pitchFamily="34" charset="0"/>
              </a:defRPr>
            </a:lvl3pPr>
            <a:lvl4pPr marL="1600200" indent="-228600">
              <a:spcBef>
                <a:spcPct val="20000"/>
              </a:spcBef>
              <a:buClr>
                <a:srgbClr val="F9B639"/>
              </a:buClr>
              <a:buSzPct val="80000"/>
              <a:buFont typeface="Wingdings 2" pitchFamily="18" charset="2"/>
              <a:buChar char=""/>
              <a:defRPr sz="2000">
                <a:solidFill>
                  <a:srgbClr val="6C6C6C"/>
                </a:solidFill>
                <a:latin typeface="Trebuchet MS" pitchFamily="34" charset="0"/>
              </a:defRPr>
            </a:lvl4pPr>
            <a:lvl5pPr marL="2057400" indent="-228600">
              <a:spcBef>
                <a:spcPts val="400"/>
              </a:spcBef>
              <a:buClr>
                <a:srgbClr val="F9B639"/>
              </a:buClr>
              <a:buSzPct val="70000"/>
              <a:buFont typeface="Wingdings" pitchFamily="2" charset="2"/>
              <a:buChar char=""/>
              <a:defRPr>
                <a:solidFill>
                  <a:schemeClr val="tx1"/>
                </a:solidFill>
                <a:latin typeface="Trebuchet MS" pitchFamily="34" charset="0"/>
              </a:defRPr>
            </a:lvl5pPr>
            <a:lvl6pPr marL="25146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6pPr>
            <a:lvl7pPr marL="29718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7pPr>
            <a:lvl8pPr marL="34290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8pPr>
            <a:lvl9pPr marL="38862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9pPr>
          </a:lstStyle>
          <a:p>
            <a:pPr>
              <a:spcBef>
                <a:spcPct val="0"/>
              </a:spcBef>
              <a:buClrTx/>
              <a:buSzTx/>
              <a:buFontTx/>
              <a:buNone/>
            </a:pPr>
            <a:fld id="{22C5BE52-943D-4151-8269-E07BB0C3AF68}" type="slidenum">
              <a:rPr lang="en-US" altLang="zh-TW" sz="1100">
                <a:solidFill>
                  <a:schemeClr val="tx2"/>
                </a:solidFill>
              </a:rPr>
              <a:pPr>
                <a:spcBef>
                  <a:spcPct val="0"/>
                </a:spcBef>
                <a:buClrTx/>
                <a:buSzTx/>
                <a:buFontTx/>
                <a:buNone/>
              </a:pPr>
              <a:t>7</a:t>
            </a:fld>
            <a:endParaRPr lang="en-US" altLang="zh-TW" sz="1100">
              <a:solidFill>
                <a:schemeClr val="tx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20675"/>
            <a:ext cx="7239000" cy="1020093"/>
          </a:xfrm>
        </p:spPr>
        <p:txBody>
          <a:bodyPr>
            <a:normAutofit fontScale="90000"/>
          </a:bodyPr>
          <a:lstStyle/>
          <a:p>
            <a:pPr algn="ctr" eaLnBrk="1" hangingPunct="1">
              <a:defRPr/>
            </a:pPr>
            <a:r>
              <a:rPr lang="ja-JP" altLang="en-US" sz="3100" b="0" cap="none" dirty="0" smtClean="0">
                <a:solidFill>
                  <a:schemeClr val="accent1"/>
                </a:solidFill>
                <a:latin typeface="Arial" panose="020B0604020202020204" pitchFamily="34" charset="0"/>
                <a:cs typeface="Arial" panose="020B0604020202020204" pitchFamily="34" charset="0"/>
              </a:rPr>
              <a:t>自分達をエンパワメント</a:t>
            </a:r>
            <a:r>
              <a:rPr lang="en-US" altLang="zh-TW" sz="3100" b="0" cap="none" dirty="0" smtClean="0">
                <a:solidFill>
                  <a:schemeClr val="accent1"/>
                </a:solidFill>
                <a:latin typeface="Arial" panose="020B0604020202020204" pitchFamily="34" charset="0"/>
                <a:cs typeface="Arial" panose="020B0604020202020204" pitchFamily="34" charset="0"/>
              </a:rPr>
              <a:t/>
            </a:r>
            <a:br>
              <a:rPr lang="en-US" altLang="zh-TW" sz="3100" b="0" cap="none" dirty="0" smtClean="0">
                <a:solidFill>
                  <a:schemeClr val="accent1"/>
                </a:solidFill>
                <a:latin typeface="Arial" panose="020B0604020202020204" pitchFamily="34" charset="0"/>
                <a:cs typeface="Arial" panose="020B0604020202020204" pitchFamily="34" charset="0"/>
              </a:rPr>
            </a:br>
            <a:r>
              <a:rPr lang="en-US" altLang="zh-TW" sz="3100" b="0" cap="none" dirty="0" smtClean="0">
                <a:solidFill>
                  <a:schemeClr val="accent1"/>
                </a:solidFill>
                <a:latin typeface="Arial" panose="020B0604020202020204" pitchFamily="34" charset="0"/>
                <a:cs typeface="Arial" panose="020B0604020202020204" pitchFamily="34" charset="0"/>
              </a:rPr>
              <a:t>“</a:t>
            </a:r>
            <a:r>
              <a:rPr lang="ja-JP" altLang="en-US" sz="3100" b="0" cap="none" dirty="0" smtClean="0">
                <a:solidFill>
                  <a:schemeClr val="accent1"/>
                </a:solidFill>
                <a:latin typeface="Arial" panose="020B0604020202020204" pitchFamily="34" charset="0"/>
                <a:cs typeface="Arial" panose="020B0604020202020204" pitchFamily="34" charset="0"/>
              </a:rPr>
              <a:t>障害者の権利を守る</a:t>
            </a:r>
            <a:r>
              <a:rPr lang="en-US" altLang="zh-TW" sz="3100" b="0" cap="none" dirty="0" smtClean="0">
                <a:solidFill>
                  <a:schemeClr val="accent1"/>
                </a:solidFill>
                <a:latin typeface="Arial" panose="020B0604020202020204" pitchFamily="34" charset="0"/>
                <a:cs typeface="Arial" panose="020B0604020202020204" pitchFamily="34" charset="0"/>
              </a:rPr>
              <a:t>”</a:t>
            </a:r>
            <a:r>
              <a:rPr lang="ja-JP" altLang="en-US" sz="3100" b="0" cap="none" dirty="0" smtClean="0">
                <a:solidFill>
                  <a:schemeClr val="accent1"/>
                </a:solidFill>
                <a:latin typeface="Arial" panose="020B0604020202020204" pitchFamily="34" charset="0"/>
                <a:cs typeface="Arial" panose="020B0604020202020204" pitchFamily="34" charset="0"/>
              </a:rPr>
              <a:t>に参加</a:t>
            </a:r>
            <a:r>
              <a:rPr lang="en-US" altLang="zh-TW" sz="3200" b="0" cap="none" dirty="0" smtClean="0">
                <a:solidFill>
                  <a:schemeClr val="accent1"/>
                </a:solidFill>
                <a:latin typeface="Arial" panose="020B0604020202020204" pitchFamily="34" charset="0"/>
                <a:cs typeface="Arial" panose="020B0604020202020204" pitchFamily="34" charset="0"/>
              </a:rPr>
              <a:t/>
            </a:r>
            <a:br>
              <a:rPr lang="en-US" altLang="zh-TW" sz="3200" b="0" cap="none" dirty="0" smtClean="0">
                <a:solidFill>
                  <a:schemeClr val="accent1"/>
                </a:solidFill>
                <a:latin typeface="Arial" panose="020B0604020202020204" pitchFamily="34" charset="0"/>
                <a:cs typeface="Arial" panose="020B0604020202020204" pitchFamily="34" charset="0"/>
              </a:rPr>
            </a:br>
            <a:r>
              <a:rPr lang="ja-JP" altLang="en-US" sz="2400" b="0" cap="none" dirty="0" smtClean="0">
                <a:solidFill>
                  <a:schemeClr val="accent1">
                    <a:lumMod val="75000"/>
                  </a:schemeClr>
                </a:solidFill>
                <a:latin typeface="Arial" panose="020B0604020202020204" pitchFamily="34" charset="0"/>
                <a:cs typeface="Arial" panose="020B0604020202020204" pitchFamily="34" charset="0"/>
              </a:rPr>
              <a:t>米国での国際訪問者リーダーシッププログラム</a:t>
            </a:r>
            <a:r>
              <a:rPr lang="en-US" altLang="zh-TW" sz="2400" b="0" cap="none" dirty="0" smtClean="0">
                <a:solidFill>
                  <a:schemeClr val="accent1">
                    <a:lumMod val="75000"/>
                  </a:schemeClr>
                </a:solidFill>
                <a:latin typeface="Arial" panose="020B0604020202020204" pitchFamily="34" charset="0"/>
                <a:cs typeface="Arial" panose="020B0604020202020204" pitchFamily="34" charset="0"/>
              </a:rPr>
              <a:t> (3</a:t>
            </a:r>
            <a:r>
              <a:rPr lang="ja-JP" altLang="en-US" sz="2400" b="0" cap="none" dirty="0" smtClean="0">
                <a:solidFill>
                  <a:schemeClr val="accent1">
                    <a:lumMod val="75000"/>
                  </a:schemeClr>
                </a:solidFill>
                <a:latin typeface="Arial" panose="020B0604020202020204" pitchFamily="34" charset="0"/>
                <a:cs typeface="Arial" panose="020B0604020202020204" pitchFamily="34" charset="0"/>
              </a:rPr>
              <a:t>週間</a:t>
            </a:r>
            <a:r>
              <a:rPr lang="en-US" altLang="zh-TW" sz="2400" b="0" cap="none" dirty="0" smtClean="0">
                <a:solidFill>
                  <a:schemeClr val="accent1">
                    <a:lumMod val="75000"/>
                  </a:schemeClr>
                </a:solidFill>
                <a:latin typeface="Arial" panose="020B0604020202020204" pitchFamily="34" charset="0"/>
                <a:cs typeface="Arial" panose="020B0604020202020204" pitchFamily="34" charset="0"/>
              </a:rPr>
              <a:t>)</a:t>
            </a:r>
            <a:endParaRPr lang="zh-TW" altLang="en-US" sz="2400" b="0" cap="none" dirty="0">
              <a:solidFill>
                <a:schemeClr val="accent1">
                  <a:lumMod val="75000"/>
                </a:schemeClr>
              </a:solidFill>
              <a:latin typeface="Arial" panose="020B0604020202020204" pitchFamily="34" charset="0"/>
              <a:cs typeface="Arial" panose="020B0604020202020204" pitchFamily="34" charset="0"/>
            </a:endParaRPr>
          </a:p>
        </p:txBody>
      </p:sp>
      <p:pic>
        <p:nvPicPr>
          <p:cNvPr id="15363" name="內容版面配置區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484313"/>
            <a:ext cx="4264025" cy="2559050"/>
          </a:xfrm>
        </p:spPr>
      </p:pic>
      <p:pic>
        <p:nvPicPr>
          <p:cNvPr id="15364" name="圖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0" y="4176713"/>
            <a:ext cx="438785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圖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1484313"/>
            <a:ext cx="4283075"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圖片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65625" y="4114800"/>
            <a:ext cx="3951288"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tx2"/>
              </a:buClr>
              <a:buSzPct val="73000"/>
              <a:buFont typeface="Wingdings 2" pitchFamily="18" charset="2"/>
              <a:buChar char=""/>
              <a:defRPr sz="2600">
                <a:solidFill>
                  <a:schemeClr val="tx1"/>
                </a:solidFill>
                <a:latin typeface="Trebuchet MS" pitchFamily="34" charset="0"/>
              </a:defRPr>
            </a:lvl1pPr>
            <a:lvl2pPr marL="742950" indent="-285750">
              <a:spcBef>
                <a:spcPts val="500"/>
              </a:spcBef>
              <a:buClr>
                <a:srgbClr val="F9B639"/>
              </a:buClr>
              <a:buSzPct val="80000"/>
              <a:buFont typeface="Wingdings 2" pitchFamily="18" charset="2"/>
              <a:buChar char=""/>
              <a:defRPr sz="2300">
                <a:solidFill>
                  <a:srgbClr val="6C6C6C"/>
                </a:solidFill>
                <a:latin typeface="Trebuchet MS" pitchFamily="34" charset="0"/>
              </a:defRPr>
            </a:lvl2pPr>
            <a:lvl3pPr marL="1143000" indent="-228600">
              <a:spcBef>
                <a:spcPts val="400"/>
              </a:spcBef>
              <a:buClr>
                <a:srgbClr val="F9B639"/>
              </a:buClr>
              <a:buSzPct val="60000"/>
              <a:buFont typeface="Wingdings" pitchFamily="2" charset="2"/>
              <a:buChar char=""/>
              <a:defRPr sz="2000">
                <a:solidFill>
                  <a:schemeClr val="tx1"/>
                </a:solidFill>
                <a:latin typeface="Trebuchet MS" pitchFamily="34" charset="0"/>
              </a:defRPr>
            </a:lvl3pPr>
            <a:lvl4pPr marL="1600200" indent="-228600">
              <a:spcBef>
                <a:spcPct val="20000"/>
              </a:spcBef>
              <a:buClr>
                <a:srgbClr val="F9B639"/>
              </a:buClr>
              <a:buSzPct val="80000"/>
              <a:buFont typeface="Wingdings 2" pitchFamily="18" charset="2"/>
              <a:buChar char=""/>
              <a:defRPr sz="2000">
                <a:solidFill>
                  <a:srgbClr val="6C6C6C"/>
                </a:solidFill>
                <a:latin typeface="Trebuchet MS" pitchFamily="34" charset="0"/>
              </a:defRPr>
            </a:lvl4pPr>
            <a:lvl5pPr marL="2057400" indent="-228600">
              <a:spcBef>
                <a:spcPts val="400"/>
              </a:spcBef>
              <a:buClr>
                <a:srgbClr val="F9B639"/>
              </a:buClr>
              <a:buSzPct val="70000"/>
              <a:buFont typeface="Wingdings" pitchFamily="2" charset="2"/>
              <a:buChar char=""/>
              <a:defRPr>
                <a:solidFill>
                  <a:schemeClr val="tx1"/>
                </a:solidFill>
                <a:latin typeface="Trebuchet MS" pitchFamily="34" charset="0"/>
              </a:defRPr>
            </a:lvl5pPr>
            <a:lvl6pPr marL="25146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6pPr>
            <a:lvl7pPr marL="29718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7pPr>
            <a:lvl8pPr marL="34290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8pPr>
            <a:lvl9pPr marL="38862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9pPr>
          </a:lstStyle>
          <a:p>
            <a:pPr>
              <a:spcBef>
                <a:spcPct val="0"/>
              </a:spcBef>
              <a:buClrTx/>
              <a:buSzTx/>
              <a:buFontTx/>
              <a:buNone/>
            </a:pPr>
            <a:fld id="{E9A53C11-C5C7-4470-9561-6B286F384883}" type="slidenum">
              <a:rPr lang="en-US" altLang="zh-TW" sz="1100">
                <a:solidFill>
                  <a:schemeClr val="tx2"/>
                </a:solidFill>
              </a:rPr>
              <a:pPr>
                <a:spcBef>
                  <a:spcPct val="0"/>
                </a:spcBef>
                <a:buClrTx/>
                <a:buSzTx/>
                <a:buFontTx/>
                <a:buNone/>
              </a:pPr>
              <a:t>8</a:t>
            </a:fld>
            <a:endParaRPr lang="en-US" altLang="zh-TW" sz="1100">
              <a:solidFill>
                <a:schemeClr val="tx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20675"/>
            <a:ext cx="7239000" cy="1020093"/>
          </a:xfrm>
        </p:spPr>
        <p:txBody>
          <a:bodyPr>
            <a:normAutofit fontScale="90000"/>
          </a:bodyPr>
          <a:lstStyle/>
          <a:p>
            <a:pPr algn="ctr" eaLnBrk="1" hangingPunct="1">
              <a:defRPr/>
            </a:pPr>
            <a:r>
              <a:rPr lang="ja-JP" altLang="en-US" sz="2800" b="0" cap="none" dirty="0">
                <a:solidFill>
                  <a:schemeClr val="accent1"/>
                </a:solidFill>
                <a:latin typeface="Arial" panose="020B0604020202020204" pitchFamily="34" charset="0"/>
                <a:cs typeface="Arial" panose="020B0604020202020204" pitchFamily="34" charset="0"/>
              </a:rPr>
              <a:t>障害</a:t>
            </a:r>
            <a:r>
              <a:rPr lang="ja-JP" altLang="en-US" sz="2800" b="0" cap="none" dirty="0" smtClean="0">
                <a:solidFill>
                  <a:schemeClr val="accent1"/>
                </a:solidFill>
                <a:latin typeface="Arial" panose="020B0604020202020204" pitchFamily="34" charset="0"/>
                <a:cs typeface="Arial" panose="020B0604020202020204" pitchFamily="34" charset="0"/>
              </a:rPr>
              <a:t>者団体代表者達のエンパワメント</a:t>
            </a:r>
            <a:r>
              <a:rPr lang="en-US" altLang="zh-TW" sz="2800" b="0" cap="none" dirty="0" smtClean="0">
                <a:solidFill>
                  <a:schemeClr val="accent1"/>
                </a:solidFill>
                <a:latin typeface="Arial" panose="020B0604020202020204" pitchFamily="34" charset="0"/>
                <a:cs typeface="Arial" panose="020B0604020202020204" pitchFamily="34" charset="0"/>
              </a:rPr>
              <a:t> </a:t>
            </a:r>
            <a:br>
              <a:rPr lang="en-US" altLang="zh-TW" sz="2800" b="0" cap="none" dirty="0" smtClean="0">
                <a:solidFill>
                  <a:schemeClr val="accent1"/>
                </a:solidFill>
                <a:latin typeface="Arial" panose="020B0604020202020204" pitchFamily="34" charset="0"/>
                <a:cs typeface="Arial" panose="020B0604020202020204" pitchFamily="34" charset="0"/>
              </a:rPr>
            </a:br>
            <a:r>
              <a:rPr lang="ja-JP" altLang="en-US" sz="2800" b="0" cap="none" dirty="0" smtClean="0">
                <a:solidFill>
                  <a:schemeClr val="accent1"/>
                </a:solidFill>
                <a:latin typeface="Arial" panose="020B0604020202020204" pitchFamily="34" charset="0"/>
                <a:cs typeface="Arial" panose="020B0604020202020204" pitchFamily="34" charset="0"/>
              </a:rPr>
              <a:t>国際会議  </a:t>
            </a:r>
            <a:r>
              <a:rPr lang="en-US" altLang="zh-TW" sz="2800" b="0" cap="none" dirty="0" smtClean="0">
                <a:solidFill>
                  <a:schemeClr val="accent1"/>
                </a:solidFill>
                <a:latin typeface="Arial" panose="020B0604020202020204" pitchFamily="34" charset="0"/>
                <a:cs typeface="Arial" panose="020B0604020202020204" pitchFamily="34" charset="0"/>
              </a:rPr>
              <a:t>“</a:t>
            </a:r>
            <a:r>
              <a:rPr lang="ja-JP" altLang="en-US" sz="2800" b="0" cap="none" dirty="0" smtClean="0">
                <a:solidFill>
                  <a:schemeClr val="accent1"/>
                </a:solidFill>
                <a:latin typeface="Arial" panose="020B0604020202020204" pitchFamily="34" charset="0"/>
                <a:cs typeface="Arial" panose="020B0604020202020204" pitchFamily="34" charset="0"/>
              </a:rPr>
              <a:t>台湾の障害者が誇りを持って</a:t>
            </a:r>
            <a:r>
              <a:rPr lang="en-US" altLang="ja-JP" sz="2800" b="0" cap="none" dirty="0" smtClean="0">
                <a:solidFill>
                  <a:schemeClr val="accent1"/>
                </a:solidFill>
                <a:latin typeface="Arial" panose="020B0604020202020204" pitchFamily="34" charset="0"/>
                <a:cs typeface="Arial" panose="020B0604020202020204" pitchFamily="34" charset="0"/>
              </a:rPr>
              <a:t/>
            </a:r>
            <a:br>
              <a:rPr lang="en-US" altLang="ja-JP" sz="2800" b="0" cap="none" dirty="0" smtClean="0">
                <a:solidFill>
                  <a:schemeClr val="accent1"/>
                </a:solidFill>
                <a:latin typeface="Arial" panose="020B0604020202020204" pitchFamily="34" charset="0"/>
                <a:cs typeface="Arial" panose="020B0604020202020204" pitchFamily="34" charset="0"/>
              </a:rPr>
            </a:br>
            <a:r>
              <a:rPr lang="ja-JP" altLang="en-US" sz="2800" b="0" cap="none" dirty="0" smtClean="0">
                <a:solidFill>
                  <a:schemeClr val="accent1"/>
                </a:solidFill>
                <a:latin typeface="Arial" panose="020B0604020202020204" pitchFamily="34" charset="0"/>
                <a:cs typeface="Arial" panose="020B0604020202020204" pitchFamily="34" charset="0"/>
              </a:rPr>
              <a:t>世界市民になれるように</a:t>
            </a:r>
            <a:r>
              <a:rPr lang="en-US" altLang="zh-TW" sz="2800" b="0" cap="none" dirty="0" smtClean="0">
                <a:solidFill>
                  <a:schemeClr val="accent1"/>
                </a:solidFill>
                <a:latin typeface="Arial" panose="020B0604020202020204" pitchFamily="34" charset="0"/>
                <a:cs typeface="Arial" panose="020B0604020202020204" pitchFamily="34" charset="0"/>
              </a:rPr>
              <a:t>”  </a:t>
            </a:r>
            <a:r>
              <a:rPr lang="ja-JP" altLang="en-US" sz="2800" b="0" cap="none" dirty="0" smtClean="0">
                <a:solidFill>
                  <a:schemeClr val="accent1"/>
                </a:solidFill>
                <a:latin typeface="Arial" panose="020B0604020202020204" pitchFamily="34" charset="0"/>
                <a:cs typeface="Arial" panose="020B0604020202020204" pitchFamily="34" charset="0"/>
              </a:rPr>
              <a:t>開催</a:t>
            </a:r>
            <a:endParaRPr lang="zh-TW" altLang="en-US" sz="2700" b="0" cap="none" dirty="0">
              <a:solidFill>
                <a:schemeClr val="accent1"/>
              </a:solidFill>
              <a:latin typeface="Arial" panose="020B0604020202020204" pitchFamily="34" charset="0"/>
              <a:cs typeface="Arial" panose="020B0604020202020204" pitchFamily="34" charset="0"/>
            </a:endParaRPr>
          </a:p>
        </p:txBody>
      </p:sp>
      <p:pic>
        <p:nvPicPr>
          <p:cNvPr id="16387" name="圖片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 y="1484313"/>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內容版面配置區 9"/>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859338" y="4062413"/>
            <a:ext cx="4194175" cy="2795587"/>
          </a:xfrm>
        </p:spPr>
      </p:pic>
      <p:sp>
        <p:nvSpPr>
          <p:cNvPr id="16389" name="投影片編號版面配置區 3"/>
          <p:cNvSpPr>
            <a:spLocks noGrp="1"/>
          </p:cNvSpPr>
          <p:nvPr>
            <p:ph type="sldNum" sz="quarter" idx="12"/>
          </p:nvPr>
        </p:nvSpPr>
        <p:spPr bwMode="auto">
          <a:xfrm>
            <a:off x="3492500" y="6610350"/>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tx2"/>
              </a:buClr>
              <a:buSzPct val="73000"/>
              <a:buFont typeface="Wingdings 2" pitchFamily="18" charset="2"/>
              <a:buChar char=""/>
              <a:defRPr sz="2600">
                <a:solidFill>
                  <a:schemeClr val="tx1"/>
                </a:solidFill>
                <a:latin typeface="Trebuchet MS" pitchFamily="34" charset="0"/>
              </a:defRPr>
            </a:lvl1pPr>
            <a:lvl2pPr marL="742950" indent="-285750">
              <a:spcBef>
                <a:spcPts val="500"/>
              </a:spcBef>
              <a:buClr>
                <a:srgbClr val="F9B639"/>
              </a:buClr>
              <a:buSzPct val="80000"/>
              <a:buFont typeface="Wingdings 2" pitchFamily="18" charset="2"/>
              <a:buChar char=""/>
              <a:defRPr sz="2300">
                <a:solidFill>
                  <a:srgbClr val="6C6C6C"/>
                </a:solidFill>
                <a:latin typeface="Trebuchet MS" pitchFamily="34" charset="0"/>
              </a:defRPr>
            </a:lvl2pPr>
            <a:lvl3pPr marL="1143000" indent="-228600">
              <a:spcBef>
                <a:spcPts val="400"/>
              </a:spcBef>
              <a:buClr>
                <a:srgbClr val="F9B639"/>
              </a:buClr>
              <a:buSzPct val="60000"/>
              <a:buFont typeface="Wingdings" pitchFamily="2" charset="2"/>
              <a:buChar char=""/>
              <a:defRPr sz="2000">
                <a:solidFill>
                  <a:schemeClr val="tx1"/>
                </a:solidFill>
                <a:latin typeface="Trebuchet MS" pitchFamily="34" charset="0"/>
              </a:defRPr>
            </a:lvl3pPr>
            <a:lvl4pPr marL="1600200" indent="-228600">
              <a:spcBef>
                <a:spcPct val="20000"/>
              </a:spcBef>
              <a:buClr>
                <a:srgbClr val="F9B639"/>
              </a:buClr>
              <a:buSzPct val="80000"/>
              <a:buFont typeface="Wingdings 2" pitchFamily="18" charset="2"/>
              <a:buChar char=""/>
              <a:defRPr sz="2000">
                <a:solidFill>
                  <a:srgbClr val="6C6C6C"/>
                </a:solidFill>
                <a:latin typeface="Trebuchet MS" pitchFamily="34" charset="0"/>
              </a:defRPr>
            </a:lvl4pPr>
            <a:lvl5pPr marL="2057400" indent="-228600">
              <a:spcBef>
                <a:spcPts val="400"/>
              </a:spcBef>
              <a:buClr>
                <a:srgbClr val="F9B639"/>
              </a:buClr>
              <a:buSzPct val="70000"/>
              <a:buFont typeface="Wingdings" pitchFamily="2" charset="2"/>
              <a:buChar char=""/>
              <a:defRPr>
                <a:solidFill>
                  <a:schemeClr val="tx1"/>
                </a:solidFill>
                <a:latin typeface="Trebuchet MS" pitchFamily="34" charset="0"/>
              </a:defRPr>
            </a:lvl5pPr>
            <a:lvl6pPr marL="25146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6pPr>
            <a:lvl7pPr marL="29718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7pPr>
            <a:lvl8pPr marL="34290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8pPr>
            <a:lvl9pPr marL="38862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defRPr>
            </a:lvl9pPr>
          </a:lstStyle>
          <a:p>
            <a:pPr>
              <a:spcBef>
                <a:spcPct val="0"/>
              </a:spcBef>
              <a:buClrTx/>
              <a:buSzTx/>
              <a:buFontTx/>
              <a:buNone/>
            </a:pPr>
            <a:fld id="{A791FAE2-D0CB-4791-B992-9020B27EC24B}" type="slidenum">
              <a:rPr lang="en-US" altLang="zh-TW" sz="1100">
                <a:solidFill>
                  <a:schemeClr val="tx2"/>
                </a:solidFill>
              </a:rPr>
              <a:pPr>
                <a:spcBef>
                  <a:spcPct val="0"/>
                </a:spcBef>
                <a:buClrTx/>
                <a:buSzTx/>
                <a:buFontTx/>
                <a:buNone/>
              </a:pPr>
              <a:t>9</a:t>
            </a:fld>
            <a:endParaRPr lang="en-US" altLang="zh-TW" sz="1100">
              <a:solidFill>
                <a:schemeClr val="tx2"/>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華麗">
  <a:themeElements>
    <a:clrScheme name="華麗">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華麗">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華麗">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華麗">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Opulent</Template>
  <TotalTime>3447</TotalTime>
  <Words>259</Words>
  <Application>Microsoft Office PowerPoint</Application>
  <PresentationFormat>画面に合わせる (4:3)</PresentationFormat>
  <Paragraphs>40</Paragraphs>
  <Slides>14</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14</vt:i4>
      </vt:variant>
    </vt:vector>
  </HeadingPairs>
  <TitlesOfParts>
    <vt:vector size="24" baseType="lpstr">
      <vt:lpstr>Arial Unicode MS</vt:lpstr>
      <vt:lpstr>HG丸ｺﾞｼｯｸM-PRO</vt:lpstr>
      <vt:lpstr>微軟正黑體</vt:lpstr>
      <vt:lpstr>新細明體</vt:lpstr>
      <vt:lpstr>Arial</vt:lpstr>
      <vt:lpstr>Calibri</vt:lpstr>
      <vt:lpstr>Trebuchet MS</vt:lpstr>
      <vt:lpstr>Wingdings</vt:lpstr>
      <vt:lpstr>Wingdings 2</vt:lpstr>
      <vt:lpstr>華麗</vt:lpstr>
      <vt:lpstr>  東アジアにおける障害者権利条約実施と市民社会  2016年2月20～21日  東京大学 台湾における 障害者権利条約実施と市民社会</vt:lpstr>
      <vt:lpstr>台湾障害者権利協会について </vt:lpstr>
      <vt:lpstr>障害者権利条約前 </vt:lpstr>
      <vt:lpstr>PowerPoint プレゼンテーション</vt:lpstr>
      <vt:lpstr>権利条約の勉強と議論 4ヶ月にわたる障害者シリーズ</vt:lpstr>
      <vt:lpstr>権利条約記者会見 障害者権利条約施行法を支援するよう他の議員にも奨励</vt:lpstr>
      <vt:lpstr>障害者権利条約後</vt:lpstr>
      <vt:lpstr>自分達をエンパワメント “障害者の権利を守る”に参加 米国での国際訪問者リーダーシッププログラム (3週間)</vt:lpstr>
      <vt:lpstr>障害者団体代表者達のエンパワメント  国際会議  “台湾の障害者が誇りを持って 世界市民になれるように”  開催</vt:lpstr>
      <vt:lpstr>ジュディ・ヒューマン氏（国際障害者権利特別顧問）; 尾上浩二氏  (DPI日本会議事務局長)</vt:lpstr>
      <vt:lpstr>奥平真砂子氏と尾上浩二氏</vt:lpstr>
      <vt:lpstr>権利条約第29条  「政治的及び公的活動への参加」の実施</vt:lpstr>
      <vt:lpstr>権利条約第29条  「政治的及び公的活動への参加」の実施</vt:lpstr>
      <vt:lpstr>中央選挙委員会との交渉</vt:lpstr>
    </vt:vector>
  </TitlesOfParts>
  <Company>Sky123.Org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Sky123.Org</dc:creator>
  <cp:lastModifiedBy>Nagase</cp:lastModifiedBy>
  <cp:revision>207</cp:revision>
  <dcterms:created xsi:type="dcterms:W3CDTF">2016-01-08T09:25:46Z</dcterms:created>
  <dcterms:modified xsi:type="dcterms:W3CDTF">2016-02-04T03:43:13Z</dcterms:modified>
</cp:coreProperties>
</file>