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581"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C5310-465B-4805-A600-98D91D7A3CD9}" type="datetimeFigureOut">
              <a:rPr kumimoji="1" lang="ja-JP" altLang="en-US" smtClean="0"/>
              <a:t>2016/2/4</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9011F-106B-4246-A042-9E27D734A2F7}" type="slidenum">
              <a:rPr kumimoji="1" lang="ja-JP" altLang="en-US" smtClean="0"/>
              <a:t>‹#›</a:t>
            </a:fld>
            <a:endParaRPr kumimoji="1" lang="ja-JP" altLang="en-US" dirty="0"/>
          </a:p>
        </p:txBody>
      </p:sp>
    </p:spTree>
    <p:extLst>
      <p:ext uri="{BB962C8B-B14F-4D97-AF65-F5344CB8AC3E}">
        <p14:creationId xmlns:p14="http://schemas.microsoft.com/office/powerpoint/2010/main" val="16420388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29DB1AD9-056D-422A-9C04-A1729DC523D8}" type="slidenum">
              <a:rPr kumimoji="0" lang="zh-TW" altLang="en-US">
                <a:solidFill>
                  <a:prstClr val="black"/>
                </a:solidFill>
                <a:latin typeface="Calibri" panose="020F0502020204030204" pitchFamily="34" charset="0"/>
              </a:rPr>
              <a:pPr eaLnBrk="1" hangingPunct="1"/>
              <a:t>2</a:t>
            </a:fld>
            <a:endParaRPr kumimoji="0" lang="zh-TW"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85867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8D42D482-F93A-4945-8FC7-3D8517990CBD}" type="slidenum">
              <a:rPr kumimoji="0" lang="zh-TW" altLang="en-US">
                <a:solidFill>
                  <a:prstClr val="black"/>
                </a:solidFill>
                <a:latin typeface="Calibri" panose="020F0502020204030204" pitchFamily="34" charset="0"/>
              </a:rPr>
              <a:pPr eaLnBrk="1" hangingPunct="1"/>
              <a:t>5</a:t>
            </a:fld>
            <a:endParaRPr kumimoji="0" lang="zh-TW"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99419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E7E9C868-E33C-4444-979E-D2152C4A8380}" type="slidenum">
              <a:rPr kumimoji="0" lang="zh-TW" altLang="en-US">
                <a:solidFill>
                  <a:prstClr val="black"/>
                </a:solidFill>
                <a:latin typeface="Calibri" panose="020F0502020204030204" pitchFamily="34" charset="0"/>
              </a:rPr>
              <a:pPr eaLnBrk="1" hangingPunct="1"/>
              <a:t>6</a:t>
            </a:fld>
            <a:endParaRPr kumimoji="0" lang="zh-TW"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81455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D9CF11CF-945D-468E-9429-0F9A792BF9A6}" type="slidenum">
              <a:rPr kumimoji="0" lang="zh-TW" altLang="en-US">
                <a:solidFill>
                  <a:prstClr val="black"/>
                </a:solidFill>
                <a:latin typeface="Calibri" panose="020F0502020204030204" pitchFamily="34" charset="0"/>
              </a:rPr>
              <a:pPr eaLnBrk="1" hangingPunct="1"/>
              <a:t>8</a:t>
            </a:fld>
            <a:endParaRPr kumimoji="0" lang="zh-TW"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13162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7"/>
          <p:cNvSpPr/>
          <p:nvPr/>
        </p:nvSpPr>
        <p:spPr>
          <a:xfrm flipH="1">
            <a:off x="3556000" y="0"/>
            <a:ext cx="8636000" cy="6858000"/>
          </a:xfrm>
          <a:prstGeom prst="rect">
            <a:avLst/>
          </a:prstGeom>
          <a:blipFill>
            <a:blip r:embed="rId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ctr" fontAlgn="base">
              <a:spcBef>
                <a:spcPct val="0"/>
              </a:spcBef>
              <a:spcAft>
                <a:spcPct val="0"/>
              </a:spcAft>
              <a:defRPr/>
            </a:pPr>
            <a:endParaRPr kumimoji="0" lang="en-US" altLang="zh-TW" sz="1800" dirty="0" smtClean="0">
              <a:solidFill>
                <a:srgbClr val="FFFFFF"/>
              </a:solidFill>
              <a:ea typeface="新細明體" charset="-120"/>
            </a:endParaRPr>
          </a:p>
        </p:txBody>
      </p:sp>
      <p:sp>
        <p:nvSpPr>
          <p:cNvPr id="5" name="直線接點 9"/>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kumimoji="0" lang="en-US" sz="1800" dirty="0">
              <a:solidFill>
                <a:prstClr val="black"/>
              </a:solidFill>
              <a:ea typeface="新細明體" panose="02020500000000000000" pitchFamily="18" charset="-120"/>
            </a:endParaRPr>
          </a:p>
        </p:txBody>
      </p:sp>
      <p:sp>
        <p:nvSpPr>
          <p:cNvPr id="12" name="標題 11"/>
          <p:cNvSpPr>
            <a:spLocks noGrp="1"/>
          </p:cNvSpPr>
          <p:nvPr>
            <p:ph type="ctrTitle"/>
          </p:nvPr>
        </p:nvSpPr>
        <p:spPr>
          <a:xfrm>
            <a:off x="4489157" y="533400"/>
            <a:ext cx="6807200" cy="2868168"/>
          </a:xfrm>
        </p:spPr>
        <p:txBody>
          <a:bodyPr>
            <a:noAutofit/>
          </a:bodyPr>
          <a:lstStyle>
            <a:lvl1pPr algn="r">
              <a:defRPr sz="4200" b="1"/>
            </a:lvl1pPr>
            <a:extLst/>
          </a:lstStyle>
          <a:p>
            <a:r>
              <a:rPr lang="zh-TW" altLang="en-US" smtClean="0"/>
              <a:t>按一下以編輯母片標題樣式</a:t>
            </a:r>
            <a:endParaRPr lang="en-US"/>
          </a:p>
        </p:txBody>
      </p:sp>
      <p:sp>
        <p:nvSpPr>
          <p:cNvPr id="25" name="副標題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6" name="日期版面配置區 30"/>
          <p:cNvSpPr>
            <a:spLocks noGrp="1"/>
          </p:cNvSpPr>
          <p:nvPr>
            <p:ph type="dt" sz="half" idx="10"/>
          </p:nvPr>
        </p:nvSpPr>
        <p:spPr>
          <a:xfrm>
            <a:off x="7827434" y="6557963"/>
            <a:ext cx="2671233" cy="227012"/>
          </a:xfrm>
        </p:spPr>
        <p:txBody>
          <a:bodyPr/>
          <a:lstStyle>
            <a:lvl1pPr>
              <a:defRPr>
                <a:solidFill>
                  <a:srgbClr val="FFFFFF"/>
                </a:solidFill>
              </a:defRPr>
            </a:lvl1pPr>
          </a:lstStyle>
          <a:p>
            <a:pPr>
              <a:defRPr/>
            </a:pPr>
            <a:fld id="{E3E05973-6720-4CAB-B78C-1E1607C1644F}" type="datetime1">
              <a:rPr lang="en-US" altLang="zh-TW"/>
              <a:pPr>
                <a:defRPr/>
              </a:pPr>
              <a:t>2/4/2016</a:t>
            </a:fld>
            <a:endParaRPr lang="en-US" altLang="zh-TW" dirty="0"/>
          </a:p>
        </p:txBody>
      </p:sp>
      <p:sp>
        <p:nvSpPr>
          <p:cNvPr id="7" name="頁尾版面配置區 17"/>
          <p:cNvSpPr>
            <a:spLocks noGrp="1"/>
          </p:cNvSpPr>
          <p:nvPr>
            <p:ph type="ftr" sz="quarter" idx="11"/>
          </p:nvPr>
        </p:nvSpPr>
        <p:spPr>
          <a:xfrm>
            <a:off x="3759200" y="6557963"/>
            <a:ext cx="3903133" cy="228600"/>
          </a:xfrm>
        </p:spPr>
        <p:txBody>
          <a:bodyPr/>
          <a:lstStyle>
            <a:lvl1pPr>
              <a:defRPr>
                <a:solidFill>
                  <a:srgbClr val="FFFFFF"/>
                </a:solidFill>
              </a:defRPr>
            </a:lvl1pPr>
          </a:lstStyle>
          <a:p>
            <a:pPr>
              <a:defRPr/>
            </a:pPr>
            <a:endParaRPr lang="en-US" altLang="zh-TW" dirty="0"/>
          </a:p>
        </p:txBody>
      </p:sp>
      <p:sp>
        <p:nvSpPr>
          <p:cNvPr id="8" name="投影片編號版面配置區 28"/>
          <p:cNvSpPr>
            <a:spLocks noGrp="1"/>
          </p:cNvSpPr>
          <p:nvPr>
            <p:ph type="sldNum" sz="quarter" idx="12"/>
          </p:nvPr>
        </p:nvSpPr>
        <p:spPr>
          <a:xfrm>
            <a:off x="10507134" y="6556375"/>
            <a:ext cx="785284" cy="228600"/>
          </a:xfrm>
        </p:spPr>
        <p:txBody>
          <a:bodyPr/>
          <a:lstStyle>
            <a:lvl1pPr>
              <a:defRPr>
                <a:solidFill>
                  <a:srgbClr val="FFFFFF"/>
                </a:solidFill>
              </a:defRPr>
            </a:lvl1pPr>
          </a:lstStyle>
          <a:p>
            <a:fld id="{16041E08-C738-4F55-9387-AD88469F83C8}" type="slidenum">
              <a:rPr lang="en-US" altLang="zh-TW"/>
              <a:pPr/>
              <a:t>‹#›</a:t>
            </a:fld>
            <a:endParaRPr lang="en-US" altLang="zh-TW" dirty="0"/>
          </a:p>
        </p:txBody>
      </p:sp>
    </p:spTree>
    <p:extLst>
      <p:ext uri="{BB962C8B-B14F-4D97-AF65-F5344CB8AC3E}">
        <p14:creationId xmlns:p14="http://schemas.microsoft.com/office/powerpoint/2010/main" val="38850760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6"/>
          <p:cNvSpPr>
            <a:spLocks noGrp="1"/>
          </p:cNvSpPr>
          <p:nvPr>
            <p:ph type="dt" sz="half" idx="10"/>
          </p:nvPr>
        </p:nvSpPr>
        <p:spPr/>
        <p:txBody>
          <a:bodyPr/>
          <a:lstStyle>
            <a:lvl1pPr>
              <a:defRPr/>
            </a:lvl1pPr>
          </a:lstStyle>
          <a:p>
            <a:pPr>
              <a:defRPr/>
            </a:pPr>
            <a:fld id="{5B71FD7B-E9FF-4C2B-ABC2-36DF42F9B01F}" type="datetime1">
              <a:rPr lang="en-US" altLang="zh-TW">
                <a:solidFill>
                  <a:srgbClr val="B13F9A"/>
                </a:solidFill>
              </a:rPr>
              <a:pPr>
                <a:defRPr/>
              </a:pPr>
              <a:t>2/4/2016</a:t>
            </a:fld>
            <a:endParaRPr lang="en-US" altLang="zh-TW" dirty="0">
              <a:solidFill>
                <a:srgbClr val="B13F9A"/>
              </a:solidFill>
            </a:endParaRPr>
          </a:p>
        </p:txBody>
      </p:sp>
      <p:sp>
        <p:nvSpPr>
          <p:cNvPr id="5" name="頁尾版面配置區 3"/>
          <p:cNvSpPr>
            <a:spLocks noGrp="1"/>
          </p:cNvSpPr>
          <p:nvPr>
            <p:ph type="ftr" sz="quarter" idx="11"/>
          </p:nvPr>
        </p:nvSpPr>
        <p:spPr/>
        <p:txBody>
          <a:bodyPr/>
          <a:lstStyle>
            <a:lvl1pPr>
              <a:defRPr/>
            </a:lvl1pPr>
          </a:lstStyle>
          <a:p>
            <a:pPr>
              <a:defRPr/>
            </a:pPr>
            <a:endParaRPr lang="en-US" altLang="zh-TW" dirty="0">
              <a:solidFill>
                <a:srgbClr val="B13F9A"/>
              </a:solidFill>
            </a:endParaRPr>
          </a:p>
        </p:txBody>
      </p:sp>
      <p:sp>
        <p:nvSpPr>
          <p:cNvPr id="6" name="投影片編號版面配置區 15"/>
          <p:cNvSpPr>
            <a:spLocks noGrp="1"/>
          </p:cNvSpPr>
          <p:nvPr>
            <p:ph type="sldNum" sz="quarter" idx="12"/>
          </p:nvPr>
        </p:nvSpPr>
        <p:spPr/>
        <p:txBody>
          <a:bodyPr/>
          <a:lstStyle>
            <a:lvl1pPr>
              <a:defRPr/>
            </a:lvl1pPr>
          </a:lstStyle>
          <a:p>
            <a:fld id="{3DDAE3D7-E1DA-441F-B602-04A1A7555093}" type="slidenum">
              <a:rPr lang="en-US" altLang="zh-TW">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val="166414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274956"/>
            <a:ext cx="2032000" cy="5851525"/>
          </a:xfrm>
        </p:spPr>
        <p:txBody>
          <a:bodyPr vert="eaVert" ancho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609600" y="274643"/>
            <a:ext cx="8026400" cy="5851525"/>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a:xfrm>
            <a:off x="5657851" y="6557963"/>
            <a:ext cx="2669116" cy="227012"/>
          </a:xfrm>
        </p:spPr>
        <p:txBody>
          <a:bodyPr/>
          <a:lstStyle>
            <a:lvl1pPr>
              <a:defRPr/>
            </a:lvl1pPr>
          </a:lstStyle>
          <a:p>
            <a:pPr>
              <a:defRPr/>
            </a:pPr>
            <a:fld id="{E017861A-48F4-4E90-BED4-1A0BC01033FE}" type="datetime1">
              <a:rPr lang="en-US" altLang="zh-TW">
                <a:solidFill>
                  <a:srgbClr val="B13F9A"/>
                </a:solidFill>
              </a:rPr>
              <a:pPr>
                <a:defRPr/>
              </a:pPr>
              <a:t>2/4/2016</a:t>
            </a:fld>
            <a:endParaRPr lang="en-US" altLang="zh-TW" dirty="0">
              <a:solidFill>
                <a:srgbClr val="B13F9A"/>
              </a:solidFill>
            </a:endParaRPr>
          </a:p>
        </p:txBody>
      </p:sp>
      <p:sp>
        <p:nvSpPr>
          <p:cNvPr id="5" name="頁尾版面配置區 4"/>
          <p:cNvSpPr>
            <a:spLocks noGrp="1"/>
          </p:cNvSpPr>
          <p:nvPr>
            <p:ph type="ftr" sz="quarter" idx="11"/>
          </p:nvPr>
        </p:nvSpPr>
        <p:spPr>
          <a:xfrm>
            <a:off x="609600" y="6556375"/>
            <a:ext cx="4876800" cy="228600"/>
          </a:xfrm>
        </p:spPr>
        <p:txBody>
          <a:bodyPr/>
          <a:lstStyle>
            <a:lvl1pPr>
              <a:defRPr/>
            </a:lvl1pPr>
          </a:lstStyle>
          <a:p>
            <a:pPr>
              <a:defRPr/>
            </a:pPr>
            <a:endParaRPr lang="en-US" altLang="zh-TW" dirty="0">
              <a:solidFill>
                <a:srgbClr val="B13F9A"/>
              </a:solidFill>
            </a:endParaRPr>
          </a:p>
        </p:txBody>
      </p:sp>
      <p:sp>
        <p:nvSpPr>
          <p:cNvPr id="6" name="投影片編號版面配置區 5"/>
          <p:cNvSpPr>
            <a:spLocks noGrp="1"/>
          </p:cNvSpPr>
          <p:nvPr>
            <p:ph type="sldNum" sz="quarter" idx="12"/>
          </p:nvPr>
        </p:nvSpPr>
        <p:spPr>
          <a:xfrm>
            <a:off x="8339667" y="6553200"/>
            <a:ext cx="783167" cy="228600"/>
          </a:xfrm>
        </p:spPr>
        <p:txBody>
          <a:bodyPr/>
          <a:lstStyle>
            <a:lvl1pPr>
              <a:defRPr/>
            </a:lvl1pPr>
          </a:lstStyle>
          <a:p>
            <a:fld id="{9AECF28D-D0DC-4A48-A3A7-22D752FAAD60}" type="slidenum">
              <a:rPr lang="en-US" altLang="zh-TW">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val="413983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6"/>
          <p:cNvSpPr>
            <a:spLocks noGrp="1"/>
          </p:cNvSpPr>
          <p:nvPr>
            <p:ph type="dt" sz="half" idx="10"/>
          </p:nvPr>
        </p:nvSpPr>
        <p:spPr/>
        <p:txBody>
          <a:bodyPr/>
          <a:lstStyle>
            <a:lvl1pPr>
              <a:defRPr/>
            </a:lvl1pPr>
          </a:lstStyle>
          <a:p>
            <a:pPr>
              <a:defRPr/>
            </a:pPr>
            <a:fld id="{BF6C4314-058B-46A4-B53B-37F5E2EBF366}" type="datetime1">
              <a:rPr lang="en-US" altLang="zh-TW">
                <a:solidFill>
                  <a:srgbClr val="B13F9A"/>
                </a:solidFill>
              </a:rPr>
              <a:pPr>
                <a:defRPr/>
              </a:pPr>
              <a:t>2/4/2016</a:t>
            </a:fld>
            <a:endParaRPr lang="en-US" altLang="zh-TW" dirty="0">
              <a:solidFill>
                <a:srgbClr val="B13F9A"/>
              </a:solidFill>
            </a:endParaRPr>
          </a:p>
        </p:txBody>
      </p:sp>
      <p:sp>
        <p:nvSpPr>
          <p:cNvPr id="5" name="頁尾版面配置區 3"/>
          <p:cNvSpPr>
            <a:spLocks noGrp="1"/>
          </p:cNvSpPr>
          <p:nvPr>
            <p:ph type="ftr" sz="quarter" idx="11"/>
          </p:nvPr>
        </p:nvSpPr>
        <p:spPr/>
        <p:txBody>
          <a:bodyPr/>
          <a:lstStyle>
            <a:lvl1pPr>
              <a:defRPr/>
            </a:lvl1pPr>
          </a:lstStyle>
          <a:p>
            <a:pPr>
              <a:defRPr/>
            </a:pPr>
            <a:endParaRPr lang="en-US" altLang="zh-TW" dirty="0">
              <a:solidFill>
                <a:srgbClr val="B13F9A"/>
              </a:solidFill>
            </a:endParaRPr>
          </a:p>
        </p:txBody>
      </p:sp>
      <p:sp>
        <p:nvSpPr>
          <p:cNvPr id="6" name="投影片編號版面配置區 15"/>
          <p:cNvSpPr>
            <a:spLocks noGrp="1"/>
          </p:cNvSpPr>
          <p:nvPr>
            <p:ph type="sldNum" sz="quarter" idx="12"/>
          </p:nvPr>
        </p:nvSpPr>
        <p:spPr/>
        <p:txBody>
          <a:bodyPr/>
          <a:lstStyle>
            <a:lvl1pPr>
              <a:defRPr/>
            </a:lvl1pPr>
          </a:lstStyle>
          <a:p>
            <a:fld id="{9FE83148-30B8-4125-92D0-DF3EE2DBD495}" type="slidenum">
              <a:rPr lang="en-US" altLang="zh-TW">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val="71336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22400" y="2821838"/>
            <a:ext cx="8340651" cy="1362075"/>
          </a:xfrm>
        </p:spPr>
        <p:txBody>
          <a:bodyPr anchor="t"/>
          <a:lstStyle>
            <a:lvl1pPr algn="r">
              <a:buNone/>
              <a:defRPr sz="4200" b="1" cap="all"/>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smtClean="0"/>
              <a:t>按一下以編輯母片文字樣式</a:t>
            </a:r>
          </a:p>
        </p:txBody>
      </p:sp>
      <p:sp>
        <p:nvSpPr>
          <p:cNvPr id="4" name="日期版面配置區 3"/>
          <p:cNvSpPr>
            <a:spLocks noGrp="1"/>
          </p:cNvSpPr>
          <p:nvPr>
            <p:ph type="dt" sz="half" idx="10"/>
          </p:nvPr>
        </p:nvSpPr>
        <p:spPr>
          <a:xfrm>
            <a:off x="6299200" y="6556376"/>
            <a:ext cx="2669117" cy="227013"/>
          </a:xfrm>
        </p:spPr>
        <p:txBody>
          <a:bodyPr/>
          <a:lstStyle>
            <a:lvl1pPr>
              <a:defRPr/>
            </a:lvl1pPr>
          </a:lstStyle>
          <a:p>
            <a:pPr>
              <a:defRPr/>
            </a:pPr>
            <a:fld id="{53517AC4-3CA0-4F5F-B421-0AB03BDC26FF}" type="datetime1">
              <a:rPr lang="en-US" altLang="zh-TW">
                <a:solidFill>
                  <a:srgbClr val="B13F9A"/>
                </a:solidFill>
              </a:rPr>
              <a:pPr>
                <a:defRPr/>
              </a:pPr>
              <a:t>2/4/2016</a:t>
            </a:fld>
            <a:endParaRPr lang="en-US" altLang="zh-TW" dirty="0">
              <a:solidFill>
                <a:srgbClr val="B13F9A"/>
              </a:solidFill>
            </a:endParaRPr>
          </a:p>
        </p:txBody>
      </p:sp>
      <p:sp>
        <p:nvSpPr>
          <p:cNvPr id="5" name="頁尾版面配置區 4"/>
          <p:cNvSpPr>
            <a:spLocks noGrp="1"/>
          </p:cNvSpPr>
          <p:nvPr>
            <p:ph type="ftr" sz="quarter" idx="11"/>
          </p:nvPr>
        </p:nvSpPr>
        <p:spPr>
          <a:xfrm>
            <a:off x="2313517" y="6556375"/>
            <a:ext cx="3860800" cy="228600"/>
          </a:xfrm>
        </p:spPr>
        <p:txBody>
          <a:bodyPr/>
          <a:lstStyle>
            <a:lvl1pPr>
              <a:defRPr/>
            </a:lvl1pPr>
          </a:lstStyle>
          <a:p>
            <a:pPr>
              <a:defRPr/>
            </a:pPr>
            <a:endParaRPr lang="en-US" altLang="zh-TW" dirty="0">
              <a:solidFill>
                <a:srgbClr val="B13F9A"/>
              </a:solidFill>
            </a:endParaRPr>
          </a:p>
        </p:txBody>
      </p:sp>
      <p:sp>
        <p:nvSpPr>
          <p:cNvPr id="6" name="投影片編號版面配置區 5"/>
          <p:cNvSpPr>
            <a:spLocks noGrp="1"/>
          </p:cNvSpPr>
          <p:nvPr>
            <p:ph type="sldNum" sz="quarter" idx="12"/>
          </p:nvPr>
        </p:nvSpPr>
        <p:spPr>
          <a:xfrm>
            <a:off x="8978901" y="6554788"/>
            <a:ext cx="783167" cy="228600"/>
          </a:xfrm>
        </p:spPr>
        <p:txBody>
          <a:bodyPr/>
          <a:lstStyle>
            <a:lvl1pPr>
              <a:defRPr/>
            </a:lvl1pPr>
          </a:lstStyle>
          <a:p>
            <a:fld id="{ED9E1878-6CD0-49DE-83B7-5C879FC19979}" type="slidenum">
              <a:rPr lang="en-US" altLang="zh-TW">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val="8378330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320040"/>
            <a:ext cx="9656064" cy="1143000"/>
          </a:xfrm>
        </p:spPr>
        <p:txBody>
          <a:bodyPr/>
          <a:lstStyle>
            <a:extLst/>
          </a:lstStyle>
          <a:p>
            <a:r>
              <a:rPr lang="zh-TW" altLang="en-US" smtClean="0"/>
              <a:t>按一下以編輯母片標題樣式</a:t>
            </a:r>
            <a:endParaRPr lang="en-US"/>
          </a:p>
        </p:txBody>
      </p:sp>
      <p:sp>
        <p:nvSpPr>
          <p:cNvPr id="3" name="內容版面配置區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6"/>
          <p:cNvSpPr>
            <a:spLocks noGrp="1"/>
          </p:cNvSpPr>
          <p:nvPr>
            <p:ph type="dt" sz="half" idx="10"/>
          </p:nvPr>
        </p:nvSpPr>
        <p:spPr/>
        <p:txBody>
          <a:bodyPr/>
          <a:lstStyle>
            <a:lvl1pPr>
              <a:defRPr/>
            </a:lvl1pPr>
          </a:lstStyle>
          <a:p>
            <a:pPr>
              <a:defRPr/>
            </a:pPr>
            <a:fld id="{14E4BF89-13F0-4977-A945-D65A8332D8EC}" type="datetime1">
              <a:rPr lang="en-US" altLang="zh-TW">
                <a:solidFill>
                  <a:srgbClr val="B13F9A"/>
                </a:solidFill>
              </a:rPr>
              <a:pPr>
                <a:defRPr/>
              </a:pPr>
              <a:t>2/4/2016</a:t>
            </a:fld>
            <a:endParaRPr lang="en-US" altLang="zh-TW" dirty="0">
              <a:solidFill>
                <a:srgbClr val="B13F9A"/>
              </a:solidFill>
            </a:endParaRPr>
          </a:p>
        </p:txBody>
      </p:sp>
      <p:sp>
        <p:nvSpPr>
          <p:cNvPr id="6" name="頁尾版面配置區 3"/>
          <p:cNvSpPr>
            <a:spLocks noGrp="1"/>
          </p:cNvSpPr>
          <p:nvPr>
            <p:ph type="ftr" sz="quarter" idx="11"/>
          </p:nvPr>
        </p:nvSpPr>
        <p:spPr/>
        <p:txBody>
          <a:bodyPr/>
          <a:lstStyle>
            <a:lvl1pPr>
              <a:defRPr/>
            </a:lvl1pPr>
          </a:lstStyle>
          <a:p>
            <a:pPr>
              <a:defRPr/>
            </a:pPr>
            <a:endParaRPr lang="en-US" altLang="zh-TW" dirty="0">
              <a:solidFill>
                <a:srgbClr val="B13F9A"/>
              </a:solidFill>
            </a:endParaRPr>
          </a:p>
        </p:txBody>
      </p:sp>
      <p:sp>
        <p:nvSpPr>
          <p:cNvPr id="7" name="投影片編號版面配置區 15"/>
          <p:cNvSpPr>
            <a:spLocks noGrp="1"/>
          </p:cNvSpPr>
          <p:nvPr>
            <p:ph type="sldNum" sz="quarter" idx="12"/>
          </p:nvPr>
        </p:nvSpPr>
        <p:spPr/>
        <p:txBody>
          <a:bodyPr/>
          <a:lstStyle>
            <a:lvl1pPr>
              <a:defRPr/>
            </a:lvl1pPr>
          </a:lstStyle>
          <a:p>
            <a:fld id="{15B307C2-068A-45B0-A575-40E6BA757314}" type="slidenum">
              <a:rPr lang="en-US" altLang="zh-TW">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val="416301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320040"/>
            <a:ext cx="9656064" cy="1143000"/>
          </a:xfrm>
        </p:spPr>
        <p:txBody>
          <a:bodyPr/>
          <a:lstStyle>
            <a:lvl1pPr>
              <a:defRPr/>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26"/>
          <p:cNvSpPr>
            <a:spLocks noGrp="1"/>
          </p:cNvSpPr>
          <p:nvPr>
            <p:ph type="dt" sz="half" idx="10"/>
          </p:nvPr>
        </p:nvSpPr>
        <p:spPr/>
        <p:txBody>
          <a:bodyPr/>
          <a:lstStyle>
            <a:lvl1pPr>
              <a:defRPr/>
            </a:lvl1pPr>
          </a:lstStyle>
          <a:p>
            <a:pPr>
              <a:defRPr/>
            </a:pPr>
            <a:fld id="{9E8897C4-A597-4FA4-9D3F-729C85E15F48}" type="datetime1">
              <a:rPr lang="en-US" altLang="zh-TW">
                <a:solidFill>
                  <a:srgbClr val="B13F9A"/>
                </a:solidFill>
              </a:rPr>
              <a:pPr>
                <a:defRPr/>
              </a:pPr>
              <a:t>2/4/2016</a:t>
            </a:fld>
            <a:endParaRPr lang="en-US" altLang="zh-TW" dirty="0">
              <a:solidFill>
                <a:srgbClr val="B13F9A"/>
              </a:solidFill>
            </a:endParaRPr>
          </a:p>
        </p:txBody>
      </p:sp>
      <p:sp>
        <p:nvSpPr>
          <p:cNvPr id="8" name="頁尾版面配置區 3"/>
          <p:cNvSpPr>
            <a:spLocks noGrp="1"/>
          </p:cNvSpPr>
          <p:nvPr>
            <p:ph type="ftr" sz="quarter" idx="11"/>
          </p:nvPr>
        </p:nvSpPr>
        <p:spPr/>
        <p:txBody>
          <a:bodyPr/>
          <a:lstStyle>
            <a:lvl1pPr>
              <a:defRPr/>
            </a:lvl1pPr>
          </a:lstStyle>
          <a:p>
            <a:pPr>
              <a:defRPr/>
            </a:pPr>
            <a:endParaRPr lang="en-US" altLang="zh-TW" dirty="0">
              <a:solidFill>
                <a:srgbClr val="B13F9A"/>
              </a:solidFill>
            </a:endParaRPr>
          </a:p>
        </p:txBody>
      </p:sp>
      <p:sp>
        <p:nvSpPr>
          <p:cNvPr id="9" name="投影片編號版面配置區 15"/>
          <p:cNvSpPr>
            <a:spLocks noGrp="1"/>
          </p:cNvSpPr>
          <p:nvPr>
            <p:ph type="sldNum" sz="quarter" idx="12"/>
          </p:nvPr>
        </p:nvSpPr>
        <p:spPr/>
        <p:txBody>
          <a:bodyPr/>
          <a:lstStyle>
            <a:lvl1pPr>
              <a:defRPr/>
            </a:lvl1pPr>
          </a:lstStyle>
          <a:p>
            <a:fld id="{ADC2C283-63DD-4C95-89EC-8DE0DB0BEAC7}" type="slidenum">
              <a:rPr lang="en-US" altLang="zh-TW">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val="182964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09600" y="320040"/>
            <a:ext cx="9656064" cy="1143000"/>
          </a:xfrm>
        </p:spPr>
        <p:txBody>
          <a:bodyPr/>
          <a:lstStyle>
            <a:extLst/>
          </a:lstStyle>
          <a:p>
            <a:r>
              <a:rPr lang="zh-TW" altLang="en-US" smtClean="0"/>
              <a:t>按一下以編輯母片標題樣式</a:t>
            </a:r>
            <a:endParaRPr lang="en-US"/>
          </a:p>
        </p:txBody>
      </p:sp>
      <p:sp>
        <p:nvSpPr>
          <p:cNvPr id="3" name="日期版面配置區 26"/>
          <p:cNvSpPr>
            <a:spLocks noGrp="1"/>
          </p:cNvSpPr>
          <p:nvPr>
            <p:ph type="dt" sz="half" idx="10"/>
          </p:nvPr>
        </p:nvSpPr>
        <p:spPr/>
        <p:txBody>
          <a:bodyPr/>
          <a:lstStyle>
            <a:lvl1pPr>
              <a:defRPr/>
            </a:lvl1pPr>
          </a:lstStyle>
          <a:p>
            <a:pPr>
              <a:defRPr/>
            </a:pPr>
            <a:fld id="{1256B1C5-D736-44EE-9176-70D15666BD82}" type="datetime1">
              <a:rPr lang="en-US" altLang="zh-TW">
                <a:solidFill>
                  <a:srgbClr val="B13F9A"/>
                </a:solidFill>
              </a:rPr>
              <a:pPr>
                <a:defRPr/>
              </a:pPr>
              <a:t>2/4/2016</a:t>
            </a:fld>
            <a:endParaRPr lang="en-US" altLang="zh-TW" dirty="0">
              <a:solidFill>
                <a:srgbClr val="B13F9A"/>
              </a:solidFill>
            </a:endParaRPr>
          </a:p>
        </p:txBody>
      </p:sp>
      <p:sp>
        <p:nvSpPr>
          <p:cNvPr id="4" name="頁尾版面配置區 3"/>
          <p:cNvSpPr>
            <a:spLocks noGrp="1"/>
          </p:cNvSpPr>
          <p:nvPr>
            <p:ph type="ftr" sz="quarter" idx="11"/>
          </p:nvPr>
        </p:nvSpPr>
        <p:spPr/>
        <p:txBody>
          <a:bodyPr/>
          <a:lstStyle>
            <a:lvl1pPr>
              <a:defRPr/>
            </a:lvl1pPr>
          </a:lstStyle>
          <a:p>
            <a:pPr>
              <a:defRPr/>
            </a:pPr>
            <a:endParaRPr lang="en-US" altLang="zh-TW" dirty="0">
              <a:solidFill>
                <a:srgbClr val="B13F9A"/>
              </a:solidFill>
            </a:endParaRPr>
          </a:p>
        </p:txBody>
      </p:sp>
      <p:sp>
        <p:nvSpPr>
          <p:cNvPr id="5" name="投影片編號版面配置區 15"/>
          <p:cNvSpPr>
            <a:spLocks noGrp="1"/>
          </p:cNvSpPr>
          <p:nvPr>
            <p:ph type="sldNum" sz="quarter" idx="12"/>
          </p:nvPr>
        </p:nvSpPr>
        <p:spPr/>
        <p:txBody>
          <a:bodyPr/>
          <a:lstStyle>
            <a:lvl1pPr>
              <a:defRPr/>
            </a:lvl1pPr>
          </a:lstStyle>
          <a:p>
            <a:fld id="{5119C2BB-4815-42DE-8141-364A67AE3498}" type="slidenum">
              <a:rPr lang="en-US" altLang="zh-TW">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val="123425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26"/>
          <p:cNvSpPr>
            <a:spLocks noGrp="1"/>
          </p:cNvSpPr>
          <p:nvPr>
            <p:ph type="dt" sz="half" idx="10"/>
          </p:nvPr>
        </p:nvSpPr>
        <p:spPr/>
        <p:txBody>
          <a:bodyPr/>
          <a:lstStyle>
            <a:lvl1pPr>
              <a:defRPr/>
            </a:lvl1pPr>
          </a:lstStyle>
          <a:p>
            <a:pPr>
              <a:defRPr/>
            </a:pPr>
            <a:fld id="{565F3C38-1A31-47EA-9071-D49B0070550C}" type="datetime1">
              <a:rPr lang="en-US" altLang="zh-TW">
                <a:solidFill>
                  <a:srgbClr val="B13F9A"/>
                </a:solidFill>
              </a:rPr>
              <a:pPr>
                <a:defRPr/>
              </a:pPr>
              <a:t>2/4/2016</a:t>
            </a:fld>
            <a:endParaRPr lang="en-US" altLang="zh-TW" dirty="0">
              <a:solidFill>
                <a:srgbClr val="B13F9A"/>
              </a:solidFill>
            </a:endParaRPr>
          </a:p>
        </p:txBody>
      </p:sp>
      <p:sp>
        <p:nvSpPr>
          <p:cNvPr id="3" name="頁尾版面配置區 3"/>
          <p:cNvSpPr>
            <a:spLocks noGrp="1"/>
          </p:cNvSpPr>
          <p:nvPr>
            <p:ph type="ftr" sz="quarter" idx="11"/>
          </p:nvPr>
        </p:nvSpPr>
        <p:spPr/>
        <p:txBody>
          <a:bodyPr/>
          <a:lstStyle>
            <a:lvl1pPr>
              <a:defRPr/>
            </a:lvl1pPr>
          </a:lstStyle>
          <a:p>
            <a:pPr>
              <a:defRPr/>
            </a:pPr>
            <a:endParaRPr lang="en-US" altLang="zh-TW" dirty="0">
              <a:solidFill>
                <a:srgbClr val="B13F9A"/>
              </a:solidFill>
            </a:endParaRPr>
          </a:p>
        </p:txBody>
      </p:sp>
      <p:sp>
        <p:nvSpPr>
          <p:cNvPr id="4" name="投影片編號版面配置區 15"/>
          <p:cNvSpPr>
            <a:spLocks noGrp="1"/>
          </p:cNvSpPr>
          <p:nvPr>
            <p:ph type="sldNum" sz="quarter" idx="12"/>
          </p:nvPr>
        </p:nvSpPr>
        <p:spPr/>
        <p:txBody>
          <a:bodyPr/>
          <a:lstStyle>
            <a:lvl1pPr>
              <a:defRPr/>
            </a:lvl1pPr>
          </a:lstStyle>
          <a:p>
            <a:fld id="{F41B9B6B-BB04-4922-A1F8-BB91456121D8}" type="slidenum">
              <a:rPr lang="en-US" altLang="zh-TW">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val="161892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6"/>
          <p:cNvSpPr>
            <a:spLocks noGrp="1"/>
          </p:cNvSpPr>
          <p:nvPr>
            <p:ph type="dt" sz="half" idx="10"/>
          </p:nvPr>
        </p:nvSpPr>
        <p:spPr/>
        <p:txBody>
          <a:bodyPr/>
          <a:lstStyle>
            <a:lvl1pPr>
              <a:defRPr/>
            </a:lvl1pPr>
          </a:lstStyle>
          <a:p>
            <a:pPr>
              <a:defRPr/>
            </a:pPr>
            <a:fld id="{8550FDD8-FEF2-4D03-861A-236D1A4B4D88}" type="datetime1">
              <a:rPr lang="en-US" altLang="zh-TW">
                <a:solidFill>
                  <a:srgbClr val="B13F9A"/>
                </a:solidFill>
              </a:rPr>
              <a:pPr>
                <a:defRPr/>
              </a:pPr>
              <a:t>2/4/2016</a:t>
            </a:fld>
            <a:endParaRPr lang="en-US" altLang="zh-TW" dirty="0">
              <a:solidFill>
                <a:srgbClr val="B13F9A"/>
              </a:solidFill>
            </a:endParaRPr>
          </a:p>
        </p:txBody>
      </p:sp>
      <p:sp>
        <p:nvSpPr>
          <p:cNvPr id="6" name="頁尾版面配置區 3"/>
          <p:cNvSpPr>
            <a:spLocks noGrp="1"/>
          </p:cNvSpPr>
          <p:nvPr>
            <p:ph type="ftr" sz="quarter" idx="11"/>
          </p:nvPr>
        </p:nvSpPr>
        <p:spPr/>
        <p:txBody>
          <a:bodyPr/>
          <a:lstStyle>
            <a:lvl1pPr>
              <a:defRPr/>
            </a:lvl1pPr>
          </a:lstStyle>
          <a:p>
            <a:pPr>
              <a:defRPr/>
            </a:pPr>
            <a:endParaRPr lang="en-US" altLang="zh-TW" dirty="0">
              <a:solidFill>
                <a:srgbClr val="B13F9A"/>
              </a:solidFill>
            </a:endParaRPr>
          </a:p>
        </p:txBody>
      </p:sp>
      <p:sp>
        <p:nvSpPr>
          <p:cNvPr id="7" name="投影片編號版面配置區 15"/>
          <p:cNvSpPr>
            <a:spLocks noGrp="1"/>
          </p:cNvSpPr>
          <p:nvPr>
            <p:ph type="sldNum" sz="quarter" idx="12"/>
          </p:nvPr>
        </p:nvSpPr>
        <p:spPr/>
        <p:txBody>
          <a:bodyPr/>
          <a:lstStyle>
            <a:lvl1pPr>
              <a:defRPr/>
            </a:lvl1pPr>
          </a:lstStyle>
          <a:p>
            <a:fld id="{B6BAB9CB-E3F8-4F0D-B67A-BDBEC1AA6617}" type="slidenum">
              <a:rPr lang="en-US" altLang="zh-TW">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val="289847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矩形 7"/>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ctr" fontAlgn="base">
              <a:spcBef>
                <a:spcPct val="0"/>
              </a:spcBef>
              <a:spcAft>
                <a:spcPct val="0"/>
              </a:spcAft>
              <a:defRPr/>
            </a:pPr>
            <a:endParaRPr kumimoji="0" lang="en-US" altLang="zh-TW" sz="1800" dirty="0" smtClean="0">
              <a:solidFill>
                <a:srgbClr val="FFFFFF"/>
              </a:solidFill>
              <a:ea typeface="新細明體" charset="-120"/>
            </a:endParaRPr>
          </a:p>
        </p:txBody>
      </p:sp>
      <p:sp>
        <p:nvSpPr>
          <p:cNvPr id="6" name="矩形 9"/>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ctr" fontAlgn="base">
              <a:spcBef>
                <a:spcPct val="0"/>
              </a:spcBef>
              <a:spcAft>
                <a:spcPct val="0"/>
              </a:spcAft>
              <a:defRPr/>
            </a:pPr>
            <a:endParaRPr kumimoji="0" lang="en-US" altLang="zh-TW" sz="1800" dirty="0" smtClean="0">
              <a:solidFill>
                <a:srgbClr val="FFFFFF"/>
              </a:solidFill>
              <a:ea typeface="新細明體" charset="-120"/>
            </a:endParaRPr>
          </a:p>
        </p:txBody>
      </p:sp>
      <p:sp>
        <p:nvSpPr>
          <p:cNvPr id="2" name="標題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zh-TW" altLang="en-US" smtClean="0"/>
              <a:t>按一下以編輯母片標題樣式</a:t>
            </a:r>
            <a:endParaRPr lang="en-US" dirty="0"/>
          </a:p>
        </p:txBody>
      </p:sp>
      <p:sp>
        <p:nvSpPr>
          <p:cNvPr id="4" name="文字版面配置區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zh-TW" altLang="en-US" smtClean="0"/>
              <a:t>按一下以編輯母片文字樣式</a:t>
            </a:r>
          </a:p>
        </p:txBody>
      </p:sp>
      <p:sp>
        <p:nvSpPr>
          <p:cNvPr id="10" name="圖片版面配置區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zh-TW" altLang="en-US" noProof="0" smtClean="0"/>
              <a:t>按一下圖示以新增圖片</a:t>
            </a:r>
            <a:endParaRPr lang="en-US" noProof="0" dirty="0"/>
          </a:p>
        </p:txBody>
      </p:sp>
      <p:sp>
        <p:nvSpPr>
          <p:cNvPr id="7" name="日期版面配置區 4"/>
          <p:cNvSpPr>
            <a:spLocks noGrp="1"/>
          </p:cNvSpPr>
          <p:nvPr>
            <p:ph type="dt" sz="half" idx="10"/>
          </p:nvPr>
        </p:nvSpPr>
        <p:spPr/>
        <p:txBody>
          <a:bodyPr/>
          <a:lstStyle>
            <a:lvl1pPr>
              <a:defRPr/>
            </a:lvl1pPr>
          </a:lstStyle>
          <a:p>
            <a:pPr>
              <a:defRPr/>
            </a:pPr>
            <a:fld id="{7F8A54FF-3D2F-4304-84B2-65F0EF859EC1}" type="datetime1">
              <a:rPr lang="en-US" altLang="zh-TW">
                <a:solidFill>
                  <a:srgbClr val="F4E7ED"/>
                </a:solidFill>
              </a:rPr>
              <a:pPr>
                <a:defRPr/>
              </a:pPr>
              <a:t>2/4/2016</a:t>
            </a:fld>
            <a:endParaRPr lang="en-US" altLang="zh-TW" dirty="0">
              <a:solidFill>
                <a:srgbClr val="F4E7ED"/>
              </a:solidFill>
            </a:endParaRPr>
          </a:p>
        </p:txBody>
      </p:sp>
      <p:sp>
        <p:nvSpPr>
          <p:cNvPr id="8" name="頁尾版面配置區 5"/>
          <p:cNvSpPr>
            <a:spLocks noGrp="1"/>
          </p:cNvSpPr>
          <p:nvPr>
            <p:ph type="ftr" sz="quarter" idx="11"/>
          </p:nvPr>
        </p:nvSpPr>
        <p:spPr/>
        <p:txBody>
          <a:bodyPr/>
          <a:lstStyle>
            <a:lvl1pPr>
              <a:defRPr/>
            </a:lvl1pPr>
          </a:lstStyle>
          <a:p>
            <a:pPr>
              <a:defRPr/>
            </a:pPr>
            <a:endParaRPr lang="en-US" altLang="zh-TW" dirty="0">
              <a:solidFill>
                <a:srgbClr val="F4E7ED"/>
              </a:solidFill>
            </a:endParaRPr>
          </a:p>
        </p:txBody>
      </p:sp>
      <p:sp>
        <p:nvSpPr>
          <p:cNvPr id="9" name="投影片編號版面配置區 6"/>
          <p:cNvSpPr>
            <a:spLocks noGrp="1"/>
          </p:cNvSpPr>
          <p:nvPr>
            <p:ph type="sldNum" sz="quarter" idx="12"/>
          </p:nvPr>
        </p:nvSpPr>
        <p:spPr/>
        <p:txBody>
          <a:bodyPr/>
          <a:lstStyle>
            <a:lvl1pPr>
              <a:defRPr/>
            </a:lvl1pPr>
          </a:lstStyle>
          <a:p>
            <a:fld id="{39E70D59-A144-4838-8D38-F2246CED31C2}" type="slidenum">
              <a:rPr lang="en-US" altLang="zh-TW">
                <a:solidFill>
                  <a:srgbClr val="F4E7ED"/>
                </a:solidFill>
              </a:rPr>
              <a:pPr/>
              <a:t>‹#›</a:t>
            </a:fld>
            <a:endParaRPr lang="en-US" altLang="zh-TW" dirty="0">
              <a:solidFill>
                <a:srgbClr val="F4E7ED"/>
              </a:solidFill>
            </a:endParaRPr>
          </a:p>
        </p:txBody>
      </p:sp>
    </p:spTree>
    <p:extLst>
      <p:ext uri="{BB962C8B-B14F-4D97-AF65-F5344CB8AC3E}">
        <p14:creationId xmlns:p14="http://schemas.microsoft.com/office/powerpoint/2010/main" val="390449525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ctr" fontAlgn="base">
              <a:spcBef>
                <a:spcPct val="0"/>
              </a:spcBef>
              <a:spcAft>
                <a:spcPct val="0"/>
              </a:spcAft>
              <a:defRPr/>
            </a:pPr>
            <a:endParaRPr kumimoji="0" lang="en-US" altLang="zh-TW" sz="1800" dirty="0" smtClean="0">
              <a:solidFill>
                <a:srgbClr val="FFFFFF"/>
              </a:solidFill>
              <a:ea typeface="新細明體" charset="-120"/>
            </a:endParaRPr>
          </a:p>
        </p:txBody>
      </p:sp>
      <p:sp>
        <p:nvSpPr>
          <p:cNvPr id="3" name="標題版面配置區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zh-TW" altLang="en-US" smtClean="0"/>
              <a:t>按一下以編輯母片標題樣式</a:t>
            </a:r>
            <a:endParaRPr lang="en-US"/>
          </a:p>
        </p:txBody>
      </p:sp>
      <p:sp>
        <p:nvSpPr>
          <p:cNvPr id="1030" name="文字版面配置區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7" name="日期版面配置區 26"/>
          <p:cNvSpPr>
            <a:spLocks noGrp="1"/>
          </p:cNvSpPr>
          <p:nvPr>
            <p:ph type="dt" sz="half" idx="2"/>
          </p:nvPr>
        </p:nvSpPr>
        <p:spPr>
          <a:xfrm>
            <a:off x="5662085" y="6557963"/>
            <a:ext cx="2669116" cy="227012"/>
          </a:xfrm>
          <a:prstGeom prst="rect">
            <a:avLst/>
          </a:prstGeom>
        </p:spPr>
        <p:txBody>
          <a:bodyPr vert="horz" wrap="square" lIns="91440" tIns="0" rIns="91440" bIns="0" numCol="1" anchor="b" anchorCtr="0" compatLnSpc="1">
            <a:prstTxWarp prst="textNoShape">
              <a:avLst/>
            </a:prstTxWarp>
          </a:bodyPr>
          <a:lstStyle>
            <a:lvl1pPr>
              <a:defRPr kumimoji="0" sz="1000">
                <a:solidFill>
                  <a:schemeClr val="tx2"/>
                </a:solidFill>
                <a:ea typeface="新細明體" charset="-120"/>
              </a:defRPr>
            </a:lvl1pPr>
          </a:lstStyle>
          <a:p>
            <a:pPr fontAlgn="base">
              <a:spcBef>
                <a:spcPct val="0"/>
              </a:spcBef>
              <a:spcAft>
                <a:spcPct val="0"/>
              </a:spcAft>
              <a:defRPr/>
            </a:pPr>
            <a:fld id="{C2305C21-AADA-4369-AC01-39B49E7307EA}" type="datetime1">
              <a:rPr lang="en-US" altLang="zh-TW">
                <a:solidFill>
                  <a:srgbClr val="B13F9A"/>
                </a:solidFill>
              </a:rPr>
              <a:pPr fontAlgn="base">
                <a:spcBef>
                  <a:spcPct val="0"/>
                </a:spcBef>
                <a:spcAft>
                  <a:spcPct val="0"/>
                </a:spcAft>
                <a:defRPr/>
              </a:pPr>
              <a:t>2/4/2016</a:t>
            </a:fld>
            <a:endParaRPr lang="en-US" altLang="zh-TW" dirty="0">
              <a:solidFill>
                <a:srgbClr val="B13F9A"/>
              </a:solidFill>
            </a:endParaRPr>
          </a:p>
        </p:txBody>
      </p:sp>
      <p:sp>
        <p:nvSpPr>
          <p:cNvPr id="4" name="頁尾版面配置區 3"/>
          <p:cNvSpPr>
            <a:spLocks noGrp="1"/>
          </p:cNvSpPr>
          <p:nvPr>
            <p:ph type="ftr" sz="quarter" idx="3"/>
          </p:nvPr>
        </p:nvSpPr>
        <p:spPr>
          <a:xfrm>
            <a:off x="609600" y="6557963"/>
            <a:ext cx="4876800" cy="228600"/>
          </a:xfrm>
          <a:prstGeom prst="rect">
            <a:avLst/>
          </a:prstGeom>
        </p:spPr>
        <p:txBody>
          <a:bodyPr vert="horz" wrap="square" lIns="91440" tIns="0" rIns="91440" bIns="0" numCol="1" anchor="b" anchorCtr="0" compatLnSpc="1">
            <a:prstTxWarp prst="textNoShape">
              <a:avLst/>
            </a:prstTxWarp>
          </a:bodyPr>
          <a:lstStyle>
            <a:lvl1pPr algn="r">
              <a:defRPr kumimoji="0" sz="1000">
                <a:solidFill>
                  <a:schemeClr val="tx2"/>
                </a:solidFill>
                <a:ea typeface="新細明體" charset="-120"/>
              </a:defRPr>
            </a:lvl1pPr>
          </a:lstStyle>
          <a:p>
            <a:pPr fontAlgn="base">
              <a:spcBef>
                <a:spcPct val="0"/>
              </a:spcBef>
              <a:spcAft>
                <a:spcPct val="0"/>
              </a:spcAft>
              <a:defRPr/>
            </a:pPr>
            <a:endParaRPr lang="en-US" altLang="zh-TW" dirty="0">
              <a:solidFill>
                <a:srgbClr val="B13F9A"/>
              </a:solidFill>
            </a:endParaRPr>
          </a:p>
        </p:txBody>
      </p:sp>
      <p:sp>
        <p:nvSpPr>
          <p:cNvPr id="16" name="投影片編號版面配置區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a:defRPr kumimoji="0" sz="1100">
                <a:solidFill>
                  <a:schemeClr val="tx2"/>
                </a:solidFill>
              </a:defRPr>
            </a:lvl1pPr>
          </a:lstStyle>
          <a:p>
            <a:pPr fontAlgn="base">
              <a:spcBef>
                <a:spcPct val="0"/>
              </a:spcBef>
              <a:spcAft>
                <a:spcPct val="0"/>
              </a:spcAft>
            </a:pPr>
            <a:fld id="{57C74C5E-C7D2-4DB3-B0FB-0E21A77777B4}" type="slidenum">
              <a:rPr lang="en-US" altLang="zh-TW">
                <a:solidFill>
                  <a:srgbClr val="B13F9A"/>
                </a:solidFill>
                <a:ea typeface="新細明體" panose="02020500000000000000" pitchFamily="18" charset="-120"/>
              </a:rPr>
              <a:pPr fontAlgn="base">
                <a:spcBef>
                  <a:spcPct val="0"/>
                </a:spcBef>
                <a:spcAft>
                  <a:spcPct val="0"/>
                </a:spcAft>
              </a:pPr>
              <a:t>‹#›</a:t>
            </a:fld>
            <a:endParaRPr lang="en-US" altLang="zh-TW" dirty="0">
              <a:solidFill>
                <a:srgbClr val="B13F9A"/>
              </a:solidFill>
              <a:ea typeface="新細明體" panose="02020500000000000000" pitchFamily="18" charset="-120"/>
            </a:endParaRPr>
          </a:p>
        </p:txBody>
      </p:sp>
    </p:spTree>
    <p:extLst>
      <p:ext uri="{BB962C8B-B14F-4D97-AF65-F5344CB8AC3E}">
        <p14:creationId xmlns:p14="http://schemas.microsoft.com/office/powerpoint/2010/main" val="47548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320676"/>
            <a:ext cx="7239000" cy="804863"/>
          </a:xfrm>
        </p:spPr>
        <p:txBody>
          <a:bodyPr>
            <a:normAutofit fontScale="90000"/>
          </a:bodyPr>
          <a:lstStyle/>
          <a:p>
            <a:pPr algn="ctr" eaLnBrk="1" hangingPunct="1">
              <a:defRPr/>
            </a:pP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参加型民主主義への草の根フォーラム</a:t>
            </a:r>
            <a:r>
              <a:rPr lang="en-US" altLang="zh-TW" sz="3200" b="0" cap="none" dirty="0" smtClean="0">
                <a:solidFill>
                  <a:schemeClr val="accent1"/>
                </a:solidFill>
                <a:latin typeface="Arial" panose="020B0604020202020204" pitchFamily="34" charset="0"/>
                <a:cs typeface="Arial" panose="020B0604020202020204" pitchFamily="34" charset="0"/>
              </a:rPr>
              <a:t> </a:t>
            </a:r>
            <a:br>
              <a:rPr lang="en-US" altLang="zh-TW" sz="3200" b="0" cap="none" dirty="0" smtClean="0">
                <a:solidFill>
                  <a:schemeClr val="accent1"/>
                </a:solidFill>
                <a:latin typeface="Arial" panose="020B0604020202020204" pitchFamily="34" charset="0"/>
                <a:cs typeface="Arial" panose="020B0604020202020204" pitchFamily="34" charset="0"/>
              </a:rPr>
            </a:br>
            <a:r>
              <a:rPr lang="en-US" altLang="zh-TW" sz="3200" b="0" cap="none" dirty="0" smtClean="0">
                <a:solidFill>
                  <a:schemeClr val="accent1"/>
                </a:solidFill>
                <a:latin typeface="Arial" panose="020B0604020202020204" pitchFamily="34" charset="0"/>
                <a:cs typeface="Arial" panose="020B0604020202020204" pitchFamily="34" charset="0"/>
              </a:rPr>
              <a:t>– </a:t>
            </a: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政治的権利</a:t>
            </a:r>
            <a:endParaRPr lang="zh-TW" altLang="en-US" sz="3200" b="0" cap="none" dirty="0">
              <a:solidFill>
                <a:schemeClr val="accent1"/>
              </a:solidFill>
              <a:latin typeface="Arial" panose="020B0604020202020204" pitchFamily="34" charset="0"/>
              <a:cs typeface="Arial" panose="020B0604020202020204" pitchFamily="34" charset="0"/>
            </a:endParaRPr>
          </a:p>
        </p:txBody>
      </p:sp>
      <p:pic>
        <p:nvPicPr>
          <p:cNvPr id="20483" name="內容版面配置區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92313" y="2565401"/>
            <a:ext cx="7199312" cy="4049713"/>
          </a:xfrm>
        </p:spPr>
      </p:pic>
      <p:sp>
        <p:nvSpPr>
          <p:cNvPr id="5" name="文字方塊 4"/>
          <p:cNvSpPr txBox="1"/>
          <p:nvPr/>
        </p:nvSpPr>
        <p:spPr>
          <a:xfrm>
            <a:off x="2640014" y="1268413"/>
            <a:ext cx="6048375" cy="830997"/>
          </a:xfrm>
          <a:prstGeom prst="rect">
            <a:avLst/>
          </a:prstGeom>
          <a:noFill/>
        </p:spPr>
        <p:txBody>
          <a:bodyPr>
            <a:spAutoFit/>
          </a:bodyPr>
          <a:lstStyle/>
          <a:p>
            <a:pPr fontAlgn="base">
              <a:spcBef>
                <a:spcPct val="0"/>
              </a:spcBef>
              <a:spcAft>
                <a:spcPct val="0"/>
              </a:spcAft>
              <a:defRPr/>
            </a:pPr>
            <a:r>
              <a:rPr lang="ja-JP" altLang="en-US" sz="2400" dirty="0" smtClean="0">
                <a:solidFill>
                  <a:srgbClr val="B83D68">
                    <a:lumMod val="75000"/>
                  </a:srgbClr>
                </a:solidFill>
                <a:latin typeface="HG丸ｺﾞｼｯｸM-PRO" panose="020F0600000000000000" pitchFamily="50" charset="-128"/>
                <a:ea typeface="HG丸ｺﾞｼｯｸM-PRO" panose="020F0600000000000000" pitchFamily="50" charset="-128"/>
              </a:rPr>
              <a:t>全議席数の約</a:t>
            </a:r>
            <a:r>
              <a:rPr lang="en-US" altLang="ja-JP" sz="2400" dirty="0" smtClean="0">
                <a:solidFill>
                  <a:srgbClr val="B83D68">
                    <a:lumMod val="75000"/>
                  </a:srgbClr>
                </a:solidFill>
                <a:latin typeface="HG丸ｺﾞｼｯｸM-PRO" panose="020F0600000000000000" pitchFamily="50" charset="-128"/>
                <a:ea typeface="HG丸ｺﾞｼｯｸM-PRO" panose="020F0600000000000000" pitchFamily="50" charset="-128"/>
              </a:rPr>
              <a:t>5</a:t>
            </a:r>
            <a:r>
              <a:rPr lang="ja-JP" altLang="en-US" sz="2400" dirty="0" smtClean="0">
                <a:solidFill>
                  <a:srgbClr val="B83D68">
                    <a:lumMod val="75000"/>
                  </a:srgbClr>
                </a:solidFill>
                <a:latin typeface="HG丸ｺﾞｼｯｸM-PRO" panose="020F0600000000000000" pitchFamily="50" charset="-128"/>
                <a:ea typeface="HG丸ｺﾞｼｯｸM-PRO" panose="020F0600000000000000" pitchFamily="50" charset="-128"/>
              </a:rPr>
              <a:t>％にあたる</a:t>
            </a:r>
            <a:r>
              <a:rPr lang="en-US" altLang="ja-JP" sz="2400" dirty="0" smtClean="0">
                <a:solidFill>
                  <a:srgbClr val="B83D68">
                    <a:lumMod val="75000"/>
                  </a:srgbClr>
                </a:solidFill>
                <a:latin typeface="HG丸ｺﾞｼｯｸM-PRO" panose="020F0600000000000000" pitchFamily="50" charset="-128"/>
                <a:ea typeface="HG丸ｺﾞｼｯｸM-PRO" panose="020F0600000000000000" pitchFamily="50" charset="-128"/>
              </a:rPr>
              <a:t>6</a:t>
            </a:r>
            <a:r>
              <a:rPr lang="ja-JP" altLang="en-US" sz="2400" dirty="0" smtClean="0">
                <a:solidFill>
                  <a:srgbClr val="B83D68">
                    <a:lumMod val="75000"/>
                  </a:srgbClr>
                </a:solidFill>
                <a:latin typeface="HG丸ｺﾞｼｯｸM-PRO" panose="020F0600000000000000" pitchFamily="50" charset="-128"/>
                <a:ea typeface="HG丸ｺﾞｼｯｸM-PRO" panose="020F0600000000000000" pitchFamily="50" charset="-128"/>
              </a:rPr>
              <a:t>議席を障害者に割り当てるよう求める。</a:t>
            </a:r>
            <a:endParaRPr lang="zh-TW" altLang="en-US" sz="2400" dirty="0">
              <a:solidFill>
                <a:srgbClr val="B83D68">
                  <a:lumMod val="75000"/>
                </a:srgbClr>
              </a:solidFill>
              <a:ea typeface="新細明體" charset="-120"/>
            </a:endParaRPr>
          </a:p>
        </p:txBody>
      </p:sp>
      <p:sp>
        <p:nvSpPr>
          <p:cNvPr id="20485" name="投影片編號版面配置區 3"/>
          <p:cNvSpPr>
            <a:spLocks noGrp="1"/>
          </p:cNvSpPr>
          <p:nvPr>
            <p:ph type="sldNum" sz="quarter" idx="12"/>
          </p:nvPr>
        </p:nvSpPr>
        <p:spPr bwMode="auto">
          <a:xfrm>
            <a:off x="8904288" y="660082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10B8B402-3D09-4B64-90B2-0BB885E3DDEA}" type="slidenum">
              <a:rPr kumimoji="0" lang="en-US" altLang="zh-TW">
                <a:solidFill>
                  <a:srgbClr val="B13F9A"/>
                </a:solidFill>
              </a:rPr>
              <a:pPr eaLnBrk="1" hangingPunct="1"/>
              <a:t>1</a:t>
            </a:fld>
            <a:endParaRPr kumimoji="0" lang="en-US" altLang="zh-TW" dirty="0">
              <a:solidFill>
                <a:srgbClr val="B13F9A"/>
              </a:solidFill>
            </a:endParaRPr>
          </a:p>
        </p:txBody>
      </p:sp>
    </p:spTree>
    <p:extLst>
      <p:ext uri="{BB962C8B-B14F-4D97-AF65-F5344CB8AC3E}">
        <p14:creationId xmlns:p14="http://schemas.microsoft.com/office/powerpoint/2010/main" val="127951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1544" y="402432"/>
            <a:ext cx="7239000" cy="804863"/>
          </a:xfrm>
        </p:spPr>
        <p:txBody>
          <a:bodyPr>
            <a:noAutofit/>
          </a:bodyPr>
          <a:lstStyle/>
          <a:p>
            <a:pPr algn="ctr" eaLnBrk="1" hangingPunct="1">
              <a:defRPr/>
            </a:pPr>
            <a:r>
              <a:rPr lang="ja-JP" altLang="en-US" sz="2800" b="0" cap="none" dirty="0" smtClean="0">
                <a:solidFill>
                  <a:schemeClr val="accent1"/>
                </a:solidFill>
                <a:latin typeface="Arial" panose="020B0604020202020204" pitchFamily="34" charset="0"/>
                <a:cs typeface="Arial" panose="020B0604020202020204" pitchFamily="34" charset="0"/>
              </a:rPr>
              <a:t>障害者権利条約第</a:t>
            </a:r>
            <a:r>
              <a:rPr lang="en-US" altLang="ja-JP" sz="2800" b="0" cap="none" dirty="0" smtClean="0">
                <a:solidFill>
                  <a:schemeClr val="accent1"/>
                </a:solidFill>
                <a:latin typeface="Arial" panose="020B0604020202020204" pitchFamily="34" charset="0"/>
                <a:cs typeface="Arial" panose="020B0604020202020204" pitchFamily="34" charset="0"/>
              </a:rPr>
              <a:t>6</a:t>
            </a:r>
            <a:r>
              <a:rPr lang="ja-JP" altLang="en-US" sz="2800" b="0" cap="none" dirty="0" smtClean="0">
                <a:solidFill>
                  <a:schemeClr val="accent1"/>
                </a:solidFill>
                <a:latin typeface="Arial" panose="020B0604020202020204" pitchFamily="34" charset="0"/>
                <a:cs typeface="Arial" panose="020B0604020202020204" pitchFamily="34" charset="0"/>
              </a:rPr>
              <a:t>条の実施</a:t>
            </a:r>
            <a:r>
              <a:rPr lang="en-US" altLang="ja-JP" sz="2800" b="0" cap="none" dirty="0" smtClean="0">
                <a:solidFill>
                  <a:schemeClr val="accent1"/>
                </a:solidFill>
                <a:latin typeface="Arial" panose="020B0604020202020204" pitchFamily="34" charset="0"/>
                <a:cs typeface="Arial" panose="020B0604020202020204" pitchFamily="34" charset="0"/>
              </a:rPr>
              <a:t/>
            </a:r>
            <a:br>
              <a:rPr lang="en-US" altLang="ja-JP" sz="2800" b="0" cap="none" dirty="0" smtClean="0">
                <a:solidFill>
                  <a:schemeClr val="accent1"/>
                </a:solidFill>
                <a:latin typeface="Arial" panose="020B0604020202020204" pitchFamily="34" charset="0"/>
                <a:cs typeface="Arial" panose="020B0604020202020204" pitchFamily="34" charset="0"/>
              </a:rPr>
            </a:br>
            <a:r>
              <a:rPr lang="ja-JP" altLang="en-US" sz="2800" b="0" cap="none" dirty="0" smtClean="0">
                <a:solidFill>
                  <a:schemeClr val="accent1"/>
                </a:solidFill>
                <a:latin typeface="Arial" panose="020B0604020202020204" pitchFamily="34" charset="0"/>
                <a:cs typeface="Arial" panose="020B0604020202020204" pitchFamily="34" charset="0"/>
              </a:rPr>
              <a:t>障害のある女子（ワークショップシリーズ）</a:t>
            </a:r>
            <a:endParaRPr lang="zh-TW" altLang="en-US" sz="2400" b="0" cap="none" dirty="0">
              <a:solidFill>
                <a:schemeClr val="accent1"/>
              </a:solidFill>
              <a:latin typeface="Arial" panose="020B0604020202020204" pitchFamily="34" charset="0"/>
              <a:cs typeface="Arial" panose="020B0604020202020204" pitchFamily="34" charset="0"/>
            </a:endParaRPr>
          </a:p>
        </p:txBody>
      </p:sp>
      <p:pic>
        <p:nvPicPr>
          <p:cNvPr id="29699"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43476" y="4267200"/>
            <a:ext cx="4219575" cy="2590800"/>
          </a:xfrm>
        </p:spPr>
      </p:pic>
      <p:pic>
        <p:nvPicPr>
          <p:cNvPr id="29700"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765300"/>
            <a:ext cx="2614612"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投影片編號版面配置區 3"/>
          <p:cNvSpPr>
            <a:spLocks noGrp="1"/>
          </p:cNvSpPr>
          <p:nvPr>
            <p:ph type="sldNum" sz="quarter" idx="12"/>
          </p:nvPr>
        </p:nvSpPr>
        <p:spPr bwMode="auto">
          <a:xfrm>
            <a:off x="8963026" y="6621463"/>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60A020C7-82B9-492D-81B2-DCFA714D6B12}" type="slidenum">
              <a:rPr kumimoji="0" lang="en-US" altLang="zh-TW">
                <a:solidFill>
                  <a:srgbClr val="B13F9A"/>
                </a:solidFill>
              </a:rPr>
              <a:pPr eaLnBrk="1" hangingPunct="1"/>
              <a:t>10</a:t>
            </a:fld>
            <a:endParaRPr kumimoji="0" lang="en-US" altLang="zh-TW" dirty="0">
              <a:solidFill>
                <a:srgbClr val="B13F9A"/>
              </a:solidFill>
            </a:endParaRPr>
          </a:p>
        </p:txBody>
      </p:sp>
      <p:sp>
        <p:nvSpPr>
          <p:cNvPr id="29702" name="文字方塊 4"/>
          <p:cNvSpPr txBox="1">
            <a:spLocks noChangeArrowheads="1"/>
          </p:cNvSpPr>
          <p:nvPr/>
        </p:nvSpPr>
        <p:spPr bwMode="auto">
          <a:xfrm>
            <a:off x="4656138" y="1338264"/>
            <a:ext cx="489585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fontAlgn="base" hangingPunct="1">
              <a:spcBef>
                <a:spcPct val="0"/>
              </a:spcBef>
              <a:spcAft>
                <a:spcPct val="0"/>
              </a:spcAft>
            </a:pPr>
            <a:r>
              <a:rPr lang="ja-JP" altLang="en-US" sz="2000" dirty="0" smtClean="0">
                <a:solidFill>
                  <a:srgbClr val="8A2E4E"/>
                </a:solidFill>
                <a:latin typeface="HG丸ｺﾞｼｯｸM-PRO" panose="020F0600000000000000" pitchFamily="50" charset="-128"/>
                <a:ea typeface="HG丸ｺﾞｼｯｸM-PRO" panose="020F0600000000000000" pitchFamily="50" charset="-128"/>
              </a:rPr>
              <a:t>障害のある女性のためのシリーズ、障害者権利条約及び女性差別撤廃条約双方を学ぶ、</a:t>
            </a:r>
            <a:r>
              <a:rPr lang="ja-JP" altLang="en-US" sz="2000" dirty="0">
                <a:solidFill>
                  <a:srgbClr val="8A2E4E"/>
                </a:solidFill>
                <a:latin typeface="HG丸ｺﾞｼｯｸM-PRO" panose="020F0600000000000000" pitchFamily="50" charset="-128"/>
                <a:ea typeface="HG丸ｺﾞｼｯｸM-PRO" panose="020F0600000000000000" pitchFamily="50" charset="-128"/>
              </a:rPr>
              <a:t>次</a:t>
            </a:r>
            <a:r>
              <a:rPr lang="ja-JP" altLang="en-US" sz="2000" dirty="0" smtClean="0">
                <a:solidFill>
                  <a:srgbClr val="8A2E4E"/>
                </a:solidFill>
                <a:latin typeface="HG丸ｺﾞｼｯｸM-PRO" panose="020F0600000000000000" pitchFamily="50" charset="-128"/>
                <a:ea typeface="HG丸ｺﾞｼｯｸM-PRO" panose="020F0600000000000000" pitchFamily="50" charset="-128"/>
              </a:rPr>
              <a:t>のような女性の問題を取り上げる：</a:t>
            </a:r>
            <a:r>
              <a:rPr lang="en-US" altLang="zh-TW" sz="2000" dirty="0" smtClean="0">
                <a:solidFill>
                  <a:srgbClr val="8A2E4E"/>
                </a:solidFill>
              </a:rPr>
              <a:t> </a:t>
            </a:r>
            <a:endParaRPr lang="en-US" altLang="zh-TW" sz="2000" dirty="0">
              <a:solidFill>
                <a:srgbClr val="8A2E4E"/>
              </a:solidFill>
            </a:endParaRPr>
          </a:p>
          <a:p>
            <a:pPr lvl="1" eaLnBrk="1" fontAlgn="base" hangingPunct="1">
              <a:spcBef>
                <a:spcPct val="0"/>
              </a:spcBef>
              <a:spcAft>
                <a:spcPct val="0"/>
              </a:spcAft>
              <a:buFont typeface="Wingdings" panose="05000000000000000000" pitchFamily="2" charset="2"/>
              <a:buChar char="u"/>
            </a:pPr>
            <a:r>
              <a:rPr lang="ja-JP" altLang="en-US" dirty="0" smtClean="0">
                <a:solidFill>
                  <a:srgbClr val="8A2E4E"/>
                </a:solidFill>
                <a:latin typeface="HG丸ｺﾞｼｯｸM-PRO" panose="020F0600000000000000" pitchFamily="50" charset="-128"/>
                <a:ea typeface="HG丸ｺﾞｼｯｸM-PRO" panose="020F0600000000000000" pitchFamily="50" charset="-128"/>
              </a:rPr>
              <a:t>レクリエーション活動、スポーツ、文化的生活のあらゆる面に参加する権利</a:t>
            </a:r>
            <a:r>
              <a:rPr lang="en-US" altLang="zh-TW" dirty="0" smtClean="0">
                <a:solidFill>
                  <a:srgbClr val="8A2E4E"/>
                </a:solidFill>
              </a:rPr>
              <a:t> </a:t>
            </a:r>
            <a:endParaRPr lang="en-US" altLang="zh-TW" dirty="0">
              <a:solidFill>
                <a:srgbClr val="8A2E4E"/>
              </a:solidFill>
            </a:endParaRPr>
          </a:p>
          <a:p>
            <a:pPr lvl="1" eaLnBrk="1" fontAlgn="base" hangingPunct="1">
              <a:spcBef>
                <a:spcPct val="0"/>
              </a:spcBef>
              <a:spcAft>
                <a:spcPct val="0"/>
              </a:spcAft>
              <a:buFont typeface="Wingdings" panose="05000000000000000000" pitchFamily="2" charset="2"/>
              <a:buChar char="u"/>
            </a:pPr>
            <a:r>
              <a:rPr lang="ja-JP" altLang="en-US" dirty="0" smtClean="0">
                <a:solidFill>
                  <a:srgbClr val="8A2E4E"/>
                </a:solidFill>
                <a:latin typeface="HG丸ｺﾞｼｯｸM-PRO" panose="020F0600000000000000" pitchFamily="50" charset="-128"/>
                <a:ea typeface="HG丸ｺﾞｼｯｸM-PRO" panose="020F0600000000000000" pitchFamily="50" charset="-128"/>
              </a:rPr>
              <a:t>雇用</a:t>
            </a:r>
            <a:r>
              <a:rPr lang="en-US" altLang="zh-TW" dirty="0" smtClean="0">
                <a:solidFill>
                  <a:srgbClr val="8A2E4E"/>
                </a:solidFill>
              </a:rPr>
              <a:t> </a:t>
            </a:r>
            <a:endParaRPr lang="en-US" altLang="zh-TW" dirty="0">
              <a:solidFill>
                <a:srgbClr val="8A2E4E"/>
              </a:solidFill>
            </a:endParaRPr>
          </a:p>
          <a:p>
            <a:pPr lvl="1" eaLnBrk="1" fontAlgn="base" hangingPunct="1">
              <a:spcBef>
                <a:spcPct val="0"/>
              </a:spcBef>
              <a:spcAft>
                <a:spcPct val="0"/>
              </a:spcAft>
              <a:buFont typeface="Wingdings" panose="05000000000000000000" pitchFamily="2" charset="2"/>
              <a:buChar char="u"/>
            </a:pPr>
            <a:r>
              <a:rPr lang="ja-JP" altLang="en-US" dirty="0" smtClean="0">
                <a:solidFill>
                  <a:srgbClr val="8A2E4E"/>
                </a:solidFill>
                <a:latin typeface="HG丸ｺﾞｼｯｸM-PRO" panose="020F0600000000000000" pitchFamily="50" charset="-128"/>
                <a:ea typeface="HG丸ｺﾞｼｯｸM-PRO" panose="020F0600000000000000" pitchFamily="50" charset="-128"/>
              </a:rPr>
              <a:t>結婚と家族生活</a:t>
            </a:r>
            <a:r>
              <a:rPr lang="en-US" altLang="zh-TW" dirty="0" smtClean="0">
                <a:solidFill>
                  <a:srgbClr val="8A2E4E"/>
                </a:solidFill>
              </a:rPr>
              <a:t> </a:t>
            </a:r>
            <a:endParaRPr lang="en-US" altLang="zh-TW" dirty="0">
              <a:solidFill>
                <a:srgbClr val="8A2E4E"/>
              </a:solidFill>
            </a:endParaRPr>
          </a:p>
          <a:p>
            <a:pPr lvl="1" eaLnBrk="1" fontAlgn="base" hangingPunct="1">
              <a:spcBef>
                <a:spcPct val="0"/>
              </a:spcBef>
              <a:spcAft>
                <a:spcPct val="0"/>
              </a:spcAft>
              <a:buFont typeface="Wingdings" panose="05000000000000000000" pitchFamily="2" charset="2"/>
              <a:buChar char="u"/>
            </a:pPr>
            <a:r>
              <a:rPr lang="ja-JP" altLang="en-US" dirty="0" smtClean="0">
                <a:solidFill>
                  <a:srgbClr val="8A2E4E"/>
                </a:solidFill>
                <a:latin typeface="HG丸ｺﾞｼｯｸM-PRO" panose="020F0600000000000000" pitchFamily="50" charset="-128"/>
                <a:ea typeface="HG丸ｺﾞｼｯｸM-PRO" panose="020F0600000000000000" pitchFamily="50" charset="-128"/>
              </a:rPr>
              <a:t>性的役割の固定観念化と偏見</a:t>
            </a:r>
            <a:r>
              <a:rPr lang="en-US" altLang="zh-TW" dirty="0" smtClean="0">
                <a:solidFill>
                  <a:srgbClr val="8A2E4E"/>
                </a:solidFill>
              </a:rPr>
              <a:t> </a:t>
            </a:r>
          </a:p>
          <a:p>
            <a:pPr lvl="1" eaLnBrk="1" fontAlgn="base" hangingPunct="1">
              <a:spcBef>
                <a:spcPct val="0"/>
              </a:spcBef>
              <a:spcAft>
                <a:spcPct val="0"/>
              </a:spcAft>
              <a:buFont typeface="Wingdings" panose="05000000000000000000" pitchFamily="2" charset="2"/>
              <a:buChar char="u"/>
            </a:pPr>
            <a:r>
              <a:rPr lang="ja-JP" altLang="en-US" dirty="0">
                <a:solidFill>
                  <a:srgbClr val="8A2E4E"/>
                </a:solidFill>
                <a:latin typeface="HG丸ｺﾞｼｯｸM-PRO" panose="020F0600000000000000" pitchFamily="50" charset="-128"/>
                <a:ea typeface="HG丸ｺﾞｼｯｸM-PRO" panose="020F0600000000000000" pitchFamily="50" charset="-128"/>
              </a:rPr>
              <a:t>教育</a:t>
            </a:r>
            <a:endParaRPr lang="en-US" altLang="zh-TW" dirty="0">
              <a:solidFill>
                <a:srgbClr val="8A2E4E"/>
              </a:solidFill>
              <a:latin typeface="HG丸ｺﾞｼｯｸM-PRO" panose="020F0600000000000000" pitchFamily="50" charset="-128"/>
              <a:ea typeface="HG丸ｺﾞｼｯｸM-PRO" panose="020F0600000000000000" pitchFamily="50" charset="-128"/>
            </a:endParaRPr>
          </a:p>
          <a:p>
            <a:pPr lvl="1" eaLnBrk="1" fontAlgn="base" hangingPunct="1">
              <a:spcBef>
                <a:spcPct val="0"/>
              </a:spcBef>
              <a:spcAft>
                <a:spcPct val="0"/>
              </a:spcAft>
              <a:buFont typeface="Wingdings" panose="05000000000000000000" pitchFamily="2" charset="2"/>
              <a:buChar char="u"/>
            </a:pPr>
            <a:endParaRPr lang="zh-TW" altLang="en-US" dirty="0">
              <a:solidFill>
                <a:srgbClr val="8A2E4E"/>
              </a:solidFill>
            </a:endParaRPr>
          </a:p>
        </p:txBody>
      </p:sp>
    </p:spTree>
    <p:extLst>
      <p:ext uri="{BB962C8B-B14F-4D97-AF65-F5344CB8AC3E}">
        <p14:creationId xmlns:p14="http://schemas.microsoft.com/office/powerpoint/2010/main" val="3293647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320676"/>
            <a:ext cx="7239000" cy="804863"/>
          </a:xfrm>
        </p:spPr>
        <p:txBody>
          <a:bodyPr>
            <a:normAutofit fontScale="90000"/>
          </a:bodyPr>
          <a:lstStyle/>
          <a:p>
            <a:pPr algn="ctr" eaLnBrk="1" hangingPunct="1">
              <a:defRPr/>
            </a:pPr>
            <a:r>
              <a:rPr lang="ja-JP" altLang="en-US" sz="3200" b="0" cap="none" dirty="0" smtClean="0">
                <a:solidFill>
                  <a:schemeClr val="accent1"/>
                </a:solidFill>
                <a:latin typeface="Arial" panose="020B0604020202020204" pitchFamily="34" charset="0"/>
                <a:cs typeface="Arial" panose="020B0604020202020204" pitchFamily="34" charset="0"/>
              </a:rPr>
              <a:t>障害者権利条約第</a:t>
            </a:r>
            <a:r>
              <a:rPr lang="en-US" altLang="ja-JP" sz="3200" b="0" cap="none" dirty="0" smtClean="0">
                <a:solidFill>
                  <a:schemeClr val="accent1"/>
                </a:solidFill>
                <a:latin typeface="Arial" panose="020B0604020202020204" pitchFamily="34" charset="0"/>
                <a:cs typeface="Arial" panose="020B0604020202020204" pitchFamily="34" charset="0"/>
              </a:rPr>
              <a:t>8</a:t>
            </a:r>
            <a:r>
              <a:rPr lang="ja-JP" altLang="en-US" sz="3200" b="0" cap="none" dirty="0" smtClean="0">
                <a:solidFill>
                  <a:schemeClr val="accent1"/>
                </a:solidFill>
                <a:latin typeface="Arial" panose="020B0604020202020204" pitchFamily="34" charset="0"/>
                <a:cs typeface="Arial" panose="020B0604020202020204" pitchFamily="34" charset="0"/>
              </a:rPr>
              <a:t>条</a:t>
            </a:r>
            <a:r>
              <a:rPr lang="en-US" altLang="ja-JP" sz="3200" b="0" cap="none" dirty="0" smtClean="0">
                <a:solidFill>
                  <a:schemeClr val="accent1"/>
                </a:solidFill>
                <a:latin typeface="Arial" panose="020B0604020202020204" pitchFamily="34" charset="0"/>
                <a:cs typeface="Arial" panose="020B0604020202020204" pitchFamily="34" charset="0"/>
              </a:rPr>
              <a:t/>
            </a:r>
            <a:br>
              <a:rPr lang="en-US" altLang="ja-JP" sz="3200" b="0" cap="none" dirty="0" smtClean="0">
                <a:solidFill>
                  <a:schemeClr val="accent1"/>
                </a:solidFill>
                <a:latin typeface="Arial" panose="020B0604020202020204" pitchFamily="34" charset="0"/>
                <a:cs typeface="Arial" panose="020B0604020202020204" pitchFamily="34" charset="0"/>
              </a:rPr>
            </a:br>
            <a:r>
              <a:rPr lang="ja-JP" altLang="en-US" sz="3200" b="0" cap="none" dirty="0" smtClean="0">
                <a:solidFill>
                  <a:schemeClr val="accent1"/>
                </a:solidFill>
                <a:latin typeface="Arial" panose="020B0604020202020204" pitchFamily="34" charset="0"/>
                <a:cs typeface="Arial" panose="020B0604020202020204" pitchFamily="34" charset="0"/>
              </a:rPr>
              <a:t>意識の向上の実施</a:t>
            </a:r>
            <a:r>
              <a:rPr lang="en-US" altLang="zh-TW" sz="3200" b="0" cap="none" dirty="0" smtClean="0">
                <a:solidFill>
                  <a:schemeClr val="accent1"/>
                </a:solidFill>
                <a:latin typeface="Arial" panose="020B0604020202020204" pitchFamily="34" charset="0"/>
                <a:cs typeface="Arial" panose="020B0604020202020204" pitchFamily="34" charset="0"/>
              </a:rPr>
              <a:t> </a:t>
            </a:r>
            <a:endParaRPr lang="zh-TW" altLang="en-US" sz="3200" b="0" cap="none" dirty="0">
              <a:solidFill>
                <a:schemeClr val="accent1"/>
              </a:solidFill>
              <a:latin typeface="Arial" panose="020B0604020202020204" pitchFamily="34" charset="0"/>
              <a:cs typeface="Arial" panose="020B0604020202020204" pitchFamily="34" charset="0"/>
            </a:endParaRPr>
          </a:p>
        </p:txBody>
      </p:sp>
      <p:pic>
        <p:nvPicPr>
          <p:cNvPr id="30723" name="內容版面配置區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67439" y="4313239"/>
            <a:ext cx="4352925" cy="2447925"/>
          </a:xfrm>
        </p:spPr>
      </p:pic>
      <p:pic>
        <p:nvPicPr>
          <p:cNvPr id="30724"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4292601"/>
            <a:ext cx="43592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文字方塊 6"/>
          <p:cNvSpPr txBox="1">
            <a:spLocks noChangeArrowheads="1"/>
          </p:cNvSpPr>
          <p:nvPr/>
        </p:nvSpPr>
        <p:spPr bwMode="auto">
          <a:xfrm>
            <a:off x="2711450" y="1484314"/>
            <a:ext cx="53292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新細明體" charset="-120"/>
              </a:defRPr>
            </a:lvl1pPr>
            <a:lvl2pPr marL="742950" indent="-285750" eaLnBrk="0" hangingPunct="0">
              <a:defRPr kumimoji="1">
                <a:solidFill>
                  <a:schemeClr val="tx1"/>
                </a:solidFill>
                <a:latin typeface="Trebuchet MS" pitchFamily="34" charset="0"/>
                <a:ea typeface="新細明體" charset="-120"/>
              </a:defRPr>
            </a:lvl2pPr>
            <a:lvl3pPr marL="1143000" indent="-228600" eaLnBrk="0" hangingPunct="0">
              <a:defRPr kumimoji="1">
                <a:solidFill>
                  <a:schemeClr val="tx1"/>
                </a:solidFill>
                <a:latin typeface="Trebuchet MS" pitchFamily="34" charset="0"/>
                <a:ea typeface="新細明體" charset="-120"/>
              </a:defRPr>
            </a:lvl3pPr>
            <a:lvl4pPr marL="1600200" indent="-228600" eaLnBrk="0" hangingPunct="0">
              <a:defRPr kumimoji="1">
                <a:solidFill>
                  <a:schemeClr val="tx1"/>
                </a:solidFill>
                <a:latin typeface="Trebuchet MS" pitchFamily="34" charset="0"/>
                <a:ea typeface="新細明體" charset="-120"/>
              </a:defRPr>
            </a:lvl4pPr>
            <a:lvl5pPr marL="2057400" indent="-228600" eaLnBrk="0" hangingPunct="0">
              <a:defRPr kumimoji="1">
                <a:solidFill>
                  <a:schemeClr val="tx1"/>
                </a:solidFill>
                <a:latin typeface="Trebuchet MS" pitchFamily="34" charset="0"/>
                <a:ea typeface="新細明體"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charset="-120"/>
              </a:defRPr>
            </a:lvl9pPr>
          </a:lstStyle>
          <a:p>
            <a:pPr eaLnBrk="1" fontAlgn="base" hangingPunct="1">
              <a:spcBef>
                <a:spcPct val="0"/>
              </a:spcBef>
              <a:spcAft>
                <a:spcPct val="0"/>
              </a:spcAft>
              <a:defRPr/>
            </a:pPr>
            <a:r>
              <a:rPr lang="ja-JP" altLang="en-US" sz="2400" b="1" dirty="0" smtClean="0">
                <a:solidFill>
                  <a:srgbClr val="B83D68">
                    <a:lumMod val="75000"/>
                  </a:srgbClr>
                </a:solidFill>
                <a:latin typeface="HG丸ｺﾞｼｯｸM-PRO" panose="020F0600000000000000" pitchFamily="50" charset="-128"/>
                <a:ea typeface="HG丸ｺﾞｼｯｸM-PRO" panose="020F0600000000000000" pitchFamily="50" charset="-128"/>
                <a:cs typeface="Arial" charset="0"/>
              </a:rPr>
              <a:t>国家文官学院</a:t>
            </a:r>
            <a:r>
              <a:rPr lang="en-US" altLang="zh-TW" sz="2400" b="1" dirty="0" smtClean="0">
                <a:solidFill>
                  <a:srgbClr val="B83D68">
                    <a:lumMod val="75000"/>
                  </a:srgbClr>
                </a:solidFill>
                <a:latin typeface="Arial" charset="0"/>
                <a:cs typeface="Arial" charset="0"/>
              </a:rPr>
              <a:t> </a:t>
            </a:r>
            <a:endParaRPr lang="en-US" altLang="zh-TW" sz="2400" b="1" dirty="0">
              <a:solidFill>
                <a:srgbClr val="B83D68">
                  <a:lumMod val="75000"/>
                </a:srgbClr>
              </a:solidFill>
              <a:latin typeface="Arial" charset="0"/>
              <a:cs typeface="Arial" charset="0"/>
            </a:endParaRPr>
          </a:p>
          <a:p>
            <a:pPr eaLnBrk="1" fontAlgn="base" hangingPunct="1">
              <a:spcBef>
                <a:spcPct val="0"/>
              </a:spcBef>
              <a:spcAft>
                <a:spcPct val="0"/>
              </a:spcAft>
              <a:defRPr/>
            </a:pPr>
            <a:endParaRPr lang="en-US" altLang="zh-TW" dirty="0">
              <a:solidFill>
                <a:srgbClr val="B83D68">
                  <a:lumMod val="75000"/>
                </a:srgbClr>
              </a:solidFill>
              <a:latin typeface="Arial" charset="0"/>
              <a:cs typeface="Arial" charset="0"/>
            </a:endParaRPr>
          </a:p>
          <a:p>
            <a:pPr eaLnBrk="1" fontAlgn="base" hangingPunct="1">
              <a:spcBef>
                <a:spcPct val="0"/>
              </a:spcBef>
              <a:spcAft>
                <a:spcPct val="0"/>
              </a:spcAft>
              <a:defRPr/>
            </a:pPr>
            <a:r>
              <a:rPr lang="ja-JP" altLang="en-US" sz="2000" dirty="0" smtClean="0">
                <a:solidFill>
                  <a:srgbClr val="B83D68">
                    <a:lumMod val="75000"/>
                  </a:srgbClr>
                </a:solidFill>
                <a:latin typeface="HG丸ｺﾞｼｯｸM-PRO" panose="020F0600000000000000" pitchFamily="50" charset="-128"/>
                <a:ea typeface="HG丸ｺﾞｼｯｸM-PRO" panose="020F0600000000000000" pitchFamily="50" charset="-128"/>
              </a:rPr>
              <a:t>一般公務員へのオリエンテーションプログラムにおいて、権利条約についての講義を</a:t>
            </a:r>
            <a:r>
              <a:rPr lang="en-US" altLang="ja-JP" sz="2000" dirty="0" smtClean="0">
                <a:solidFill>
                  <a:srgbClr val="B83D68">
                    <a:lumMod val="75000"/>
                  </a:srgbClr>
                </a:solidFill>
                <a:latin typeface="HG丸ｺﾞｼｯｸM-PRO" panose="020F0600000000000000" pitchFamily="50" charset="-128"/>
                <a:ea typeface="HG丸ｺﾞｼｯｸM-PRO" panose="020F0600000000000000" pitchFamily="50" charset="-128"/>
              </a:rPr>
              <a:t>2</a:t>
            </a:r>
            <a:r>
              <a:rPr lang="ja-JP" altLang="en-US" sz="2000" dirty="0" smtClean="0">
                <a:solidFill>
                  <a:srgbClr val="B83D68">
                    <a:lumMod val="75000"/>
                  </a:srgbClr>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B83D68">
                    <a:lumMod val="75000"/>
                  </a:srgbClr>
                </a:solidFill>
                <a:latin typeface="HG丸ｺﾞｼｯｸM-PRO" panose="020F0600000000000000" pitchFamily="50" charset="-128"/>
                <a:ea typeface="HG丸ｺﾞｼｯｸM-PRO" panose="020F0600000000000000" pitchFamily="50" charset="-128"/>
              </a:rPr>
              <a:t>3</a:t>
            </a:r>
            <a:r>
              <a:rPr lang="ja-JP" altLang="en-US" sz="2000" dirty="0" smtClean="0">
                <a:solidFill>
                  <a:srgbClr val="B83D68">
                    <a:lumMod val="75000"/>
                  </a:srgbClr>
                </a:solidFill>
                <a:latin typeface="HG丸ｺﾞｼｯｸM-PRO" panose="020F0600000000000000" pitchFamily="50" charset="-128"/>
                <a:ea typeface="HG丸ｺﾞｼｯｸM-PRO" panose="020F0600000000000000" pitchFamily="50" charset="-128"/>
              </a:rPr>
              <a:t>時間設ける要求。</a:t>
            </a:r>
            <a:endParaRPr lang="en-US" altLang="zh-TW" sz="2000" dirty="0">
              <a:solidFill>
                <a:srgbClr val="B83D68">
                  <a:lumMod val="75000"/>
                </a:srgbClr>
              </a:solidFill>
            </a:endParaRPr>
          </a:p>
          <a:p>
            <a:pPr eaLnBrk="1" fontAlgn="base" hangingPunct="1">
              <a:spcBef>
                <a:spcPct val="0"/>
              </a:spcBef>
              <a:spcAft>
                <a:spcPct val="0"/>
              </a:spcAft>
              <a:defRPr/>
            </a:pPr>
            <a:endParaRPr lang="zh-TW" altLang="en-US" dirty="0">
              <a:solidFill>
                <a:prstClr val="black"/>
              </a:solidFill>
            </a:endParaRPr>
          </a:p>
        </p:txBody>
      </p:sp>
      <p:sp>
        <p:nvSpPr>
          <p:cNvPr id="3072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566C70AB-1DBD-4BB6-8DF5-F3B147A1D3A5}" type="slidenum">
              <a:rPr kumimoji="0" lang="en-US" altLang="zh-TW">
                <a:solidFill>
                  <a:srgbClr val="B13F9A"/>
                </a:solidFill>
              </a:rPr>
              <a:pPr eaLnBrk="1" hangingPunct="1"/>
              <a:t>11</a:t>
            </a:fld>
            <a:endParaRPr kumimoji="0" lang="en-US" altLang="zh-TW" dirty="0">
              <a:solidFill>
                <a:srgbClr val="B13F9A"/>
              </a:solidFill>
            </a:endParaRPr>
          </a:p>
        </p:txBody>
      </p:sp>
    </p:spTree>
    <p:extLst>
      <p:ext uri="{BB962C8B-B14F-4D97-AF65-F5344CB8AC3E}">
        <p14:creationId xmlns:p14="http://schemas.microsoft.com/office/powerpoint/2010/main" val="1950616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1544" y="402432"/>
            <a:ext cx="7239000" cy="804863"/>
          </a:xfrm>
        </p:spPr>
        <p:txBody>
          <a:bodyPr>
            <a:normAutofit fontScale="90000"/>
          </a:bodyPr>
          <a:lstStyle/>
          <a:p>
            <a:pPr algn="ctr" eaLnBrk="1" hangingPunct="1">
              <a:defRPr/>
            </a:pPr>
            <a:r>
              <a:rPr lang="ja-JP" altLang="en-US" sz="27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障害者権利条約第</a:t>
            </a:r>
            <a:r>
              <a:rPr lang="en-US" altLang="ja-JP" sz="27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8</a:t>
            </a:r>
            <a:r>
              <a:rPr lang="ja-JP" altLang="en-US" sz="27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条意識の向上の実施</a:t>
            </a:r>
            <a:r>
              <a:rPr lang="en-US" altLang="zh-TW" sz="3200" b="0" cap="none" dirty="0">
                <a:solidFill>
                  <a:schemeClr val="accent1"/>
                </a:solidFill>
                <a:latin typeface="Arial" panose="020B0604020202020204" pitchFamily="34" charset="0"/>
                <a:cs typeface="Arial" panose="020B0604020202020204" pitchFamily="34" charset="0"/>
              </a:rPr>
              <a:t/>
            </a:r>
            <a:br>
              <a:rPr lang="en-US" altLang="zh-TW" sz="3200" b="0" cap="none" dirty="0">
                <a:solidFill>
                  <a:schemeClr val="accent1"/>
                </a:solidFill>
                <a:latin typeface="Arial" panose="020B0604020202020204" pitchFamily="34" charset="0"/>
                <a:cs typeface="Arial" panose="020B0604020202020204" pitchFamily="34" charset="0"/>
              </a:rPr>
            </a:br>
            <a:r>
              <a:rPr lang="ja-JP" altLang="en-US" sz="2700" b="0" cap="none" dirty="0" smtClean="0">
                <a:solidFill>
                  <a:schemeClr val="accent1"/>
                </a:solidFill>
                <a:latin typeface="Arial" panose="020B0604020202020204" pitchFamily="34" charset="0"/>
                <a:cs typeface="Arial" panose="020B0604020202020204" pitchFamily="34" charset="0"/>
              </a:rPr>
              <a:t>ミュージカル</a:t>
            </a:r>
            <a:r>
              <a:rPr lang="en-US" altLang="zh-TW" sz="2700" b="0" cap="none" dirty="0" smtClean="0">
                <a:solidFill>
                  <a:schemeClr val="accent1"/>
                </a:solidFill>
                <a:latin typeface="Arial" panose="020B0604020202020204" pitchFamily="34" charset="0"/>
                <a:cs typeface="Arial" panose="020B0604020202020204" pitchFamily="34" charset="0"/>
              </a:rPr>
              <a:t>“</a:t>
            </a:r>
            <a:r>
              <a:rPr lang="ja-JP" altLang="en-US" sz="27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愛しい人よ、すべてアクセシブル</a:t>
            </a:r>
            <a:r>
              <a:rPr lang="en-US" altLang="zh-TW" sz="2700" b="0" cap="none" dirty="0" smtClean="0">
                <a:solidFill>
                  <a:schemeClr val="accent1"/>
                </a:solidFill>
                <a:latin typeface="Arial" panose="020B0604020202020204" pitchFamily="34" charset="0"/>
                <a:cs typeface="Arial" panose="020B0604020202020204" pitchFamily="34" charset="0"/>
              </a:rPr>
              <a:t>”</a:t>
            </a:r>
            <a:r>
              <a:rPr lang="ja-JP" altLang="en-US" sz="2700" b="0" cap="none" dirty="0" smtClean="0">
                <a:solidFill>
                  <a:schemeClr val="accent1"/>
                </a:solidFill>
                <a:latin typeface="Arial" panose="020B0604020202020204" pitchFamily="34" charset="0"/>
                <a:cs typeface="Arial" panose="020B0604020202020204" pitchFamily="34" charset="0"/>
              </a:rPr>
              <a:t>と</a:t>
            </a:r>
            <a:r>
              <a:rPr lang="en-US" altLang="ja-JP" sz="2700" b="0" cap="none" dirty="0" smtClean="0">
                <a:solidFill>
                  <a:schemeClr val="accent1"/>
                </a:solidFill>
                <a:latin typeface="Arial" panose="020B0604020202020204" pitchFamily="34" charset="0"/>
                <a:cs typeface="Arial" panose="020B0604020202020204" pitchFamily="34" charset="0"/>
              </a:rPr>
              <a:t/>
            </a:r>
            <a:br>
              <a:rPr lang="en-US" altLang="ja-JP" sz="2700" b="0" cap="none" dirty="0" smtClean="0">
                <a:solidFill>
                  <a:schemeClr val="accent1"/>
                </a:solidFill>
                <a:latin typeface="Arial" panose="020B0604020202020204" pitchFamily="34" charset="0"/>
                <a:cs typeface="Arial" panose="020B0604020202020204" pitchFamily="34" charset="0"/>
              </a:rPr>
            </a:br>
            <a:r>
              <a:rPr lang="ja-JP" altLang="en-US" sz="2700" b="0" cap="none" dirty="0" smtClean="0">
                <a:solidFill>
                  <a:schemeClr val="accent1"/>
                </a:solidFill>
                <a:latin typeface="Arial" panose="020B0604020202020204" pitchFamily="34" charset="0"/>
                <a:cs typeface="Arial" panose="020B0604020202020204" pitchFamily="34" charset="0"/>
              </a:rPr>
              <a:t>フラッシュモブ</a:t>
            </a:r>
            <a:endParaRPr lang="zh-TW" altLang="en-US" sz="2700" b="0" cap="none" dirty="0">
              <a:solidFill>
                <a:schemeClr val="accent1"/>
              </a:solidFill>
              <a:latin typeface="Arial" panose="020B0604020202020204" pitchFamily="34" charset="0"/>
              <a:cs typeface="Arial" panose="020B0604020202020204" pitchFamily="34" charset="0"/>
            </a:endParaRPr>
          </a:p>
        </p:txBody>
      </p:sp>
      <p:pic>
        <p:nvPicPr>
          <p:cNvPr id="31747" name="圖片 5"/>
          <p:cNvPicPr>
            <a:picLocks noChangeAspect="1"/>
          </p:cNvPicPr>
          <p:nvPr/>
        </p:nvPicPr>
        <p:blipFill>
          <a:blip r:embed="rId2">
            <a:extLst>
              <a:ext uri="{28A0092B-C50C-407E-A947-70E740481C1C}">
                <a14:useLocalDpi xmlns:a14="http://schemas.microsoft.com/office/drawing/2010/main" val="0"/>
              </a:ext>
            </a:extLst>
          </a:blip>
          <a:srcRect l="-5269" t="12833" r="3941" b="11514"/>
          <a:stretch>
            <a:fillRect/>
          </a:stretch>
        </p:blipFill>
        <p:spPr bwMode="auto">
          <a:xfrm>
            <a:off x="3000375" y="1196976"/>
            <a:ext cx="5399088"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內容版面配置區 2"/>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279775" y="3978276"/>
            <a:ext cx="5119688" cy="2879725"/>
          </a:xfrm>
        </p:spPr>
      </p:pic>
      <p:sp>
        <p:nvSpPr>
          <p:cNvPr id="31749" name="投影片編號版面配置區 3"/>
          <p:cNvSpPr>
            <a:spLocks noGrp="1"/>
          </p:cNvSpPr>
          <p:nvPr>
            <p:ph type="sldNum" sz="quarter" idx="12"/>
          </p:nvPr>
        </p:nvSpPr>
        <p:spPr bwMode="auto">
          <a:xfrm>
            <a:off x="8759826" y="6524625"/>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C110E68E-A07D-4E47-8D5E-259D92794E63}" type="slidenum">
              <a:rPr kumimoji="0" lang="en-US" altLang="zh-TW">
                <a:solidFill>
                  <a:srgbClr val="B13F9A"/>
                </a:solidFill>
              </a:rPr>
              <a:pPr eaLnBrk="1" hangingPunct="1"/>
              <a:t>12</a:t>
            </a:fld>
            <a:endParaRPr kumimoji="0" lang="en-US" altLang="zh-TW" dirty="0">
              <a:solidFill>
                <a:srgbClr val="B13F9A"/>
              </a:solidFill>
            </a:endParaRPr>
          </a:p>
        </p:txBody>
      </p:sp>
    </p:spTree>
    <p:extLst>
      <p:ext uri="{BB962C8B-B14F-4D97-AF65-F5344CB8AC3E}">
        <p14:creationId xmlns:p14="http://schemas.microsoft.com/office/powerpoint/2010/main" val="45395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1544" y="402432"/>
            <a:ext cx="7239000" cy="804863"/>
          </a:xfrm>
        </p:spPr>
        <p:txBody>
          <a:bodyPr/>
          <a:lstStyle/>
          <a:p>
            <a:pPr algn="ctr" eaLnBrk="1" hangingPunct="1">
              <a:defRPr/>
            </a:pPr>
            <a:r>
              <a:rPr lang="ja-JP" altLang="en-US" sz="40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課題</a:t>
            </a:r>
            <a:endParaRPr lang="en-US" altLang="zh-TW" sz="4000" b="0" cap="none" dirty="0">
              <a:solidFill>
                <a:schemeClr val="accent1"/>
              </a:solidFill>
              <a:latin typeface="Arial" panose="020B0604020202020204" pitchFamily="34" charset="0"/>
              <a:cs typeface="Arial" panose="020B0604020202020204" pitchFamily="34" charset="0"/>
            </a:endParaRPr>
          </a:p>
        </p:txBody>
      </p:sp>
      <p:sp>
        <p:nvSpPr>
          <p:cNvPr id="32771" name="投影片編號版面配置區 3"/>
          <p:cNvSpPr>
            <a:spLocks noGrp="1"/>
          </p:cNvSpPr>
          <p:nvPr>
            <p:ph type="sldNum" sz="quarter" idx="12"/>
          </p:nvPr>
        </p:nvSpPr>
        <p:spPr bwMode="auto">
          <a:xfrm>
            <a:off x="8759826" y="6524625"/>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1E4BCEDA-5D2E-432D-A654-3ACE27ACFDEA}" type="slidenum">
              <a:rPr kumimoji="0" lang="en-US" altLang="zh-TW">
                <a:solidFill>
                  <a:srgbClr val="B13F9A"/>
                </a:solidFill>
              </a:rPr>
              <a:pPr eaLnBrk="1" hangingPunct="1"/>
              <a:t>13</a:t>
            </a:fld>
            <a:endParaRPr kumimoji="0" lang="en-US" altLang="zh-TW" dirty="0">
              <a:solidFill>
                <a:srgbClr val="B13F9A"/>
              </a:solidFill>
            </a:endParaRPr>
          </a:p>
        </p:txBody>
      </p:sp>
      <p:sp>
        <p:nvSpPr>
          <p:cNvPr id="3" name="內容版面配置區 2"/>
          <p:cNvSpPr>
            <a:spLocks noGrp="1"/>
          </p:cNvSpPr>
          <p:nvPr>
            <p:ph idx="1"/>
          </p:nvPr>
        </p:nvSpPr>
        <p:spPr>
          <a:xfrm>
            <a:off x="1942009" y="1831613"/>
            <a:ext cx="7450184" cy="4248150"/>
          </a:xfrm>
        </p:spPr>
        <p:txBody>
          <a:bodyPr/>
          <a:lstStyle/>
          <a:p>
            <a:pPr>
              <a:defRPr/>
            </a:pPr>
            <a:r>
              <a:rPr lang="ja-JP" altLang="en-US" dirty="0" smtClean="0">
                <a:solidFill>
                  <a:schemeClr val="accent1">
                    <a:lumMod val="75000"/>
                  </a:schemeClr>
                </a:solidFill>
                <a:latin typeface="HG丸ｺﾞｼｯｸM-PRO" panose="020F0600000000000000" pitchFamily="50" charset="-128"/>
                <a:ea typeface="HG丸ｺﾞｼｯｸM-PRO" panose="020F0600000000000000" pitchFamily="50" charset="-128"/>
              </a:rPr>
              <a:t>衛生福利部において、障害者権利条約を促進するための予算不足。</a:t>
            </a:r>
            <a:endParaRPr lang="en-US" altLang="zh-TW" dirty="0" smtClean="0">
              <a:solidFill>
                <a:schemeClr val="accent1">
                  <a:lumMod val="75000"/>
                </a:schemeClr>
              </a:solidFill>
            </a:endParaRPr>
          </a:p>
          <a:p>
            <a:pPr>
              <a:defRPr/>
            </a:pPr>
            <a:r>
              <a:rPr lang="ja-JP" altLang="en-US" dirty="0" smtClean="0">
                <a:solidFill>
                  <a:schemeClr val="accent1">
                    <a:lumMod val="75000"/>
                  </a:schemeClr>
                </a:solidFill>
                <a:latin typeface="HG丸ｺﾞｼｯｸM-PRO" panose="020F0600000000000000" pitchFamily="50" charset="-128"/>
                <a:ea typeface="HG丸ｺﾞｼｯｸM-PRO" panose="020F0600000000000000" pitchFamily="50" charset="-128"/>
              </a:rPr>
              <a:t>台湾最高行政機関である行政院における障害者権利条約委員会は、</a:t>
            </a:r>
            <a:r>
              <a:rPr lang="en-US" altLang="ja-JP" dirty="0" smtClean="0">
                <a:solidFill>
                  <a:schemeClr val="accent1">
                    <a:lumMod val="75000"/>
                  </a:schemeClr>
                </a:solidFill>
                <a:latin typeface="HG丸ｺﾞｼｯｸM-PRO" panose="020F0600000000000000" pitchFamily="50" charset="-128"/>
                <a:ea typeface="HG丸ｺﾞｼｯｸM-PRO" panose="020F0600000000000000" pitchFamily="50" charset="-128"/>
              </a:rPr>
              <a:t>4</a:t>
            </a:r>
            <a:r>
              <a:rPr lang="ja-JP" altLang="en-US" dirty="0" smtClean="0">
                <a:solidFill>
                  <a:schemeClr val="accent1">
                    <a:lumMod val="75000"/>
                  </a:schemeClr>
                </a:solidFill>
                <a:latin typeface="HG丸ｺﾞｼｯｸM-PRO" panose="020F0600000000000000" pitchFamily="50" charset="-128"/>
                <a:ea typeface="HG丸ｺﾞｼｯｸM-PRO" panose="020F0600000000000000" pitchFamily="50" charset="-128"/>
              </a:rPr>
              <a:t>ヶ月に</a:t>
            </a:r>
            <a:r>
              <a:rPr lang="en-US" altLang="ja-JP" dirty="0" smtClean="0">
                <a:solidFill>
                  <a:schemeClr val="accent1">
                    <a:lumMod val="75000"/>
                  </a:schemeClr>
                </a:solidFill>
                <a:latin typeface="HG丸ｺﾞｼｯｸM-PRO" panose="020F0600000000000000" pitchFamily="50" charset="-128"/>
                <a:ea typeface="HG丸ｺﾞｼｯｸM-PRO" panose="020F0600000000000000" pitchFamily="50" charset="-128"/>
              </a:rPr>
              <a:t>1</a:t>
            </a:r>
            <a:r>
              <a:rPr lang="ja-JP" altLang="en-US" dirty="0" smtClean="0">
                <a:solidFill>
                  <a:schemeClr val="accent1">
                    <a:lumMod val="75000"/>
                  </a:schemeClr>
                </a:solidFill>
                <a:latin typeface="HG丸ｺﾞｼｯｸM-PRO" panose="020F0600000000000000" pitchFamily="50" charset="-128"/>
                <a:ea typeface="HG丸ｺﾞｼｯｸM-PRO" panose="020F0600000000000000" pitchFamily="50" charset="-128"/>
              </a:rPr>
              <a:t>度会合を開く。</a:t>
            </a:r>
            <a:endParaRPr lang="en-US" altLang="zh-TW" dirty="0" smtClean="0">
              <a:solidFill>
                <a:schemeClr val="accent1">
                  <a:lumMod val="75000"/>
                </a:schemeClr>
              </a:solidFill>
            </a:endParaRPr>
          </a:p>
          <a:p>
            <a:pPr>
              <a:defRPr/>
            </a:pPr>
            <a:r>
              <a:rPr lang="ja-JP" altLang="en-US" dirty="0" smtClean="0">
                <a:solidFill>
                  <a:schemeClr val="accent1">
                    <a:lumMod val="75000"/>
                  </a:schemeClr>
                </a:solidFill>
                <a:latin typeface="HG丸ｺﾞｼｯｸM-PRO" panose="020F0600000000000000" pitchFamily="50" charset="-128"/>
                <a:ea typeface="HG丸ｺﾞｼｯｸM-PRO" panose="020F0600000000000000" pitchFamily="50" charset="-128"/>
              </a:rPr>
              <a:t>もっと多くの</a:t>
            </a:r>
            <a:r>
              <a:rPr lang="en-US" altLang="ja-JP" dirty="0" smtClean="0">
                <a:solidFill>
                  <a:schemeClr val="accent1">
                    <a:lumMod val="75000"/>
                  </a:schemeClr>
                </a:solidFill>
                <a:latin typeface="HG丸ｺﾞｼｯｸM-PRO" panose="020F0600000000000000" pitchFamily="50" charset="-128"/>
                <a:ea typeface="HG丸ｺﾞｼｯｸM-PRO" panose="020F0600000000000000" pitchFamily="50" charset="-128"/>
              </a:rPr>
              <a:t>NPO</a:t>
            </a:r>
            <a:r>
              <a:rPr lang="ja-JP" altLang="en-US" dirty="0" smtClean="0">
                <a:solidFill>
                  <a:schemeClr val="accent1">
                    <a:lumMod val="75000"/>
                  </a:schemeClr>
                </a:solidFill>
                <a:latin typeface="HG丸ｺﾞｼｯｸM-PRO" panose="020F0600000000000000" pitchFamily="50" charset="-128"/>
                <a:ea typeface="HG丸ｺﾞｼｯｸM-PRO" panose="020F0600000000000000" pitchFamily="50" charset="-128"/>
              </a:rPr>
              <a:t>と市民者会が協力して政府を後押しする。</a:t>
            </a:r>
            <a:endParaRPr lang="en-US" altLang="zh-TW" dirty="0" smtClean="0">
              <a:solidFill>
                <a:schemeClr val="accent1">
                  <a:lumMod val="75000"/>
                </a:schemeClr>
              </a:solidFill>
            </a:endParaRPr>
          </a:p>
          <a:p>
            <a:pPr>
              <a:defRPr/>
            </a:pPr>
            <a:r>
              <a:rPr lang="ja-JP" altLang="en-US" dirty="0" smtClean="0">
                <a:solidFill>
                  <a:schemeClr val="accent1">
                    <a:lumMod val="75000"/>
                  </a:schemeClr>
                </a:solidFill>
                <a:latin typeface="HG丸ｺﾞｼｯｸM-PRO" panose="020F0600000000000000" pitchFamily="50" charset="-128"/>
                <a:ea typeface="HG丸ｺﾞｼｯｸM-PRO" panose="020F0600000000000000" pitchFamily="50" charset="-128"/>
              </a:rPr>
              <a:t>政策決定プロセスにおいて障害者の参加不足。</a:t>
            </a:r>
            <a:endParaRPr lang="en-US" altLang="zh-TW" dirty="0" smtClean="0">
              <a:solidFill>
                <a:schemeClr val="accent1">
                  <a:lumMod val="75000"/>
                </a:schemeClr>
              </a:solidFill>
            </a:endParaRPr>
          </a:p>
          <a:p>
            <a:pPr>
              <a:defRPr/>
            </a:pPr>
            <a:endParaRPr lang="zh-TW" altLang="en-US" dirty="0"/>
          </a:p>
        </p:txBody>
      </p:sp>
    </p:spTree>
    <p:extLst>
      <p:ext uri="{BB962C8B-B14F-4D97-AF65-F5344CB8AC3E}">
        <p14:creationId xmlns:p14="http://schemas.microsoft.com/office/powerpoint/2010/main" val="835153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320676"/>
            <a:ext cx="7239000" cy="1308125"/>
          </a:xfrm>
        </p:spPr>
        <p:txBody>
          <a:bodyPr>
            <a:normAutofit fontScale="90000"/>
          </a:bodyPr>
          <a:lstStyle/>
          <a:p>
            <a:pPr algn="ctr" eaLnBrk="1" hangingPunct="1">
              <a:defRPr/>
            </a:pP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障害者権利条約第</a:t>
            </a:r>
            <a:r>
              <a:rPr lang="en-US" altLang="ja-JP"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条の実施</a:t>
            </a:r>
            <a:r>
              <a:rPr lang="en-US" altLang="ja-JP" sz="3200" b="0" cap="none" dirty="0">
                <a:solidFill>
                  <a:schemeClr val="accent1"/>
                </a:solidFill>
                <a:latin typeface="Arial" panose="020B0604020202020204" pitchFamily="34" charset="0"/>
                <a:cs typeface="Arial" panose="020B0604020202020204" pitchFamily="34" charset="0"/>
              </a:rPr>
              <a:t/>
            </a:r>
            <a:br>
              <a:rPr lang="en-US" altLang="ja-JP" sz="3200" b="0" cap="none" dirty="0">
                <a:solidFill>
                  <a:schemeClr val="accent1"/>
                </a:solidFill>
                <a:latin typeface="Arial" panose="020B0604020202020204" pitchFamily="34" charset="0"/>
                <a:cs typeface="Arial" panose="020B0604020202020204" pitchFamily="34" charset="0"/>
              </a:rPr>
            </a:b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文化的な生活、レクリエーション、</a:t>
            </a:r>
            <a:r>
              <a:rPr lang="en-US" altLang="ja-JP"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
            </a:r>
            <a:br>
              <a:rPr lang="en-US" altLang="ja-JP"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余暇及びスポーツへの参加</a:t>
            </a:r>
            <a:r>
              <a:rPr lang="en-US" altLang="zh-TW" sz="3200" b="0" cap="none" dirty="0" smtClean="0">
                <a:solidFill>
                  <a:schemeClr val="accent1"/>
                </a:solidFill>
                <a:latin typeface="Arial" panose="020B0604020202020204" pitchFamily="34" charset="0"/>
                <a:cs typeface="Arial" panose="020B0604020202020204" pitchFamily="34" charset="0"/>
              </a:rPr>
              <a:t> </a:t>
            </a:r>
            <a:endParaRPr lang="zh-TW" altLang="en-US" sz="3200" b="0" cap="none" dirty="0">
              <a:solidFill>
                <a:schemeClr val="accent1"/>
              </a:solidFill>
              <a:latin typeface="Arial" panose="020B0604020202020204" pitchFamily="34" charset="0"/>
              <a:cs typeface="Arial" panose="020B0604020202020204" pitchFamily="34" charset="0"/>
            </a:endParaRPr>
          </a:p>
        </p:txBody>
      </p:sp>
      <p:pic>
        <p:nvPicPr>
          <p:cNvPr id="21507"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1389" y="3662363"/>
            <a:ext cx="462438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內容版面配置區 4"/>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524000" y="3652838"/>
            <a:ext cx="4406900" cy="3009900"/>
          </a:xfrm>
        </p:spPr>
      </p:pic>
      <p:sp>
        <p:nvSpPr>
          <p:cNvPr id="11" name="文字方塊 10"/>
          <p:cNvSpPr txBox="1"/>
          <p:nvPr/>
        </p:nvSpPr>
        <p:spPr>
          <a:xfrm>
            <a:off x="2063751" y="1844675"/>
            <a:ext cx="7127875" cy="1446550"/>
          </a:xfrm>
          <a:prstGeom prst="rect">
            <a:avLst/>
          </a:prstGeom>
          <a:noFill/>
        </p:spPr>
        <p:txBody>
          <a:bodyPr>
            <a:spAutoFit/>
          </a:bodyPr>
          <a:lstStyle/>
          <a:p>
            <a:pPr algn="just" fontAlgn="base">
              <a:spcBef>
                <a:spcPct val="0"/>
              </a:spcBef>
              <a:spcAft>
                <a:spcPct val="0"/>
              </a:spcAft>
              <a:defRPr/>
            </a:pPr>
            <a:r>
              <a:rPr lang="ja-JP" altLang="en-US" sz="2200" dirty="0" smtClean="0">
                <a:solidFill>
                  <a:srgbClr val="B83D68">
                    <a:lumMod val="75000"/>
                  </a:srgbClr>
                </a:solidFill>
                <a:latin typeface="HG丸ｺﾞｼｯｸM-PRO" panose="020F0600000000000000" pitchFamily="50" charset="-128"/>
                <a:ea typeface="HG丸ｺﾞｼｯｸM-PRO" panose="020F0600000000000000" pitchFamily="50" charset="-128"/>
              </a:rPr>
              <a:t>観光協会及び観光センターとワークショップを行い、レクリエーション及び観光施設において、障害者のアクセスを保証するためのアクセシブルな環境と</a:t>
            </a:r>
            <a:r>
              <a:rPr lang="ja-JP" altLang="en-US" sz="2200" dirty="0">
                <a:solidFill>
                  <a:srgbClr val="B83D68">
                    <a:lumMod val="75000"/>
                  </a:srgbClr>
                </a:solidFill>
                <a:latin typeface="HG丸ｺﾞｼｯｸM-PRO" panose="020F0600000000000000" pitchFamily="50" charset="-128"/>
                <a:ea typeface="HG丸ｺﾞｼｯｸM-PRO" panose="020F0600000000000000" pitchFamily="50" charset="-128"/>
              </a:rPr>
              <a:t>資料</a:t>
            </a:r>
            <a:r>
              <a:rPr lang="ja-JP" altLang="en-US" sz="2200" dirty="0" smtClean="0">
                <a:solidFill>
                  <a:srgbClr val="B83D68">
                    <a:lumMod val="75000"/>
                  </a:srgbClr>
                </a:solidFill>
                <a:latin typeface="HG丸ｺﾞｼｯｸM-PRO" panose="020F0600000000000000" pitchFamily="50" charset="-128"/>
                <a:ea typeface="HG丸ｺﾞｼｯｸM-PRO" panose="020F0600000000000000" pitchFamily="50" charset="-128"/>
              </a:rPr>
              <a:t>を提供するための教育を行う。</a:t>
            </a:r>
            <a:endParaRPr lang="zh-TW" altLang="en-US" sz="2200" dirty="0">
              <a:solidFill>
                <a:srgbClr val="B83D68">
                  <a:lumMod val="75000"/>
                </a:srgbClr>
              </a:solidFill>
              <a:ea typeface="新細明體" charset="-120"/>
            </a:endParaRPr>
          </a:p>
        </p:txBody>
      </p:sp>
      <p:sp>
        <p:nvSpPr>
          <p:cNvPr id="21510" name="投影片編號版面配置區 3"/>
          <p:cNvSpPr>
            <a:spLocks noGrp="1"/>
          </p:cNvSpPr>
          <p:nvPr>
            <p:ph type="sldNum" sz="quarter" idx="12"/>
          </p:nvPr>
        </p:nvSpPr>
        <p:spPr bwMode="auto">
          <a:xfrm>
            <a:off x="8832851" y="6565900"/>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19C77349-8FD1-483F-BDB1-1AF7F4E1A722}" type="slidenum">
              <a:rPr kumimoji="0" lang="en-US" altLang="zh-TW">
                <a:solidFill>
                  <a:srgbClr val="B13F9A"/>
                </a:solidFill>
              </a:rPr>
              <a:pPr eaLnBrk="1" hangingPunct="1"/>
              <a:t>2</a:t>
            </a:fld>
            <a:endParaRPr kumimoji="0" lang="en-US" altLang="zh-TW" dirty="0">
              <a:solidFill>
                <a:srgbClr val="B13F9A"/>
              </a:solidFill>
            </a:endParaRPr>
          </a:p>
        </p:txBody>
      </p:sp>
    </p:spTree>
    <p:extLst>
      <p:ext uri="{BB962C8B-B14F-4D97-AF65-F5344CB8AC3E}">
        <p14:creationId xmlns:p14="http://schemas.microsoft.com/office/powerpoint/2010/main" val="3073491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2313" y="738687"/>
            <a:ext cx="7239000" cy="1020093"/>
          </a:xfrm>
        </p:spPr>
        <p:txBody>
          <a:bodyPr>
            <a:noAutofit/>
          </a:bodyPr>
          <a:lstStyle/>
          <a:p>
            <a:pPr algn="ctr" eaLnBrk="1" hangingPunct="1">
              <a:defRPr/>
            </a:pPr>
            <a:r>
              <a:rPr lang="ja-JP" altLang="en-US" sz="28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障害者権利条約第</a:t>
            </a:r>
            <a:r>
              <a:rPr lang="en-US" altLang="ja-JP" sz="28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9</a:t>
            </a:r>
            <a:r>
              <a:rPr lang="ja-JP" altLang="en-US" sz="28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条の実施</a:t>
            </a:r>
            <a:r>
              <a:rPr lang="en-US" altLang="zh-TW" sz="2800" b="0" cap="none" dirty="0">
                <a:solidFill>
                  <a:schemeClr val="accent1"/>
                </a:solidFill>
                <a:latin typeface="Arial" panose="020B0604020202020204" pitchFamily="34" charset="0"/>
                <a:cs typeface="Arial" panose="020B0604020202020204" pitchFamily="34" charset="0"/>
              </a:rPr>
              <a:t/>
            </a:r>
            <a:br>
              <a:rPr lang="en-US" altLang="zh-TW" sz="2800" b="0" cap="none" dirty="0">
                <a:solidFill>
                  <a:schemeClr val="accent1"/>
                </a:solidFill>
                <a:latin typeface="Arial" panose="020B0604020202020204" pitchFamily="34" charset="0"/>
                <a:cs typeface="Arial" panose="020B0604020202020204" pitchFamily="34" charset="0"/>
              </a:rPr>
            </a:br>
            <a:r>
              <a:rPr lang="ja-JP" altLang="en-US" sz="2800" b="0" cap="none" dirty="0" smtClean="0">
                <a:solidFill>
                  <a:schemeClr val="accent1"/>
                </a:solidFill>
                <a:latin typeface="Arial" panose="020B0604020202020204" pitchFamily="34" charset="0"/>
                <a:cs typeface="Arial" panose="020B0604020202020204" pitchFamily="34" charset="0"/>
              </a:rPr>
              <a:t>施設及びサービス等の利用の容易さ</a:t>
            </a:r>
            <a:r>
              <a:rPr lang="en-US" altLang="ja-JP" sz="2800" b="0" cap="none" dirty="0" smtClean="0">
                <a:solidFill>
                  <a:schemeClr val="accent1"/>
                </a:solidFill>
                <a:latin typeface="Arial" panose="020B0604020202020204" pitchFamily="34" charset="0"/>
                <a:cs typeface="Arial" panose="020B0604020202020204" pitchFamily="34" charset="0"/>
              </a:rPr>
              <a:t/>
            </a:r>
            <a:br>
              <a:rPr lang="en-US" altLang="ja-JP" sz="2800" b="0" cap="none" dirty="0" smtClean="0">
                <a:solidFill>
                  <a:schemeClr val="accent1"/>
                </a:solidFill>
                <a:latin typeface="Arial" panose="020B0604020202020204" pitchFamily="34" charset="0"/>
                <a:cs typeface="Arial" panose="020B0604020202020204" pitchFamily="34" charset="0"/>
              </a:rPr>
            </a:br>
            <a:r>
              <a:rPr lang="ja-JP" altLang="en-US" sz="2800" b="0" cap="none" dirty="0" smtClean="0">
                <a:solidFill>
                  <a:schemeClr val="accent1"/>
                </a:solidFill>
                <a:latin typeface="Arial" panose="020B0604020202020204" pitchFamily="34" charset="0"/>
                <a:cs typeface="Arial" panose="020B0604020202020204" pitchFamily="34" charset="0"/>
              </a:rPr>
              <a:t>（アクセシビリティ）</a:t>
            </a:r>
            <a:endParaRPr lang="en-US" altLang="zh-TW" sz="2800" b="0" cap="none" dirty="0">
              <a:solidFill>
                <a:schemeClr val="accent1"/>
              </a:solidFill>
              <a:latin typeface="Arial" panose="020B0604020202020204" pitchFamily="34" charset="0"/>
              <a:cs typeface="Arial" panose="020B0604020202020204" pitchFamily="34" charset="0"/>
            </a:endParaRPr>
          </a:p>
        </p:txBody>
      </p:sp>
      <p:pic>
        <p:nvPicPr>
          <p:cNvPr id="22531"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3141663"/>
            <a:ext cx="4706938"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內容版面配置區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19237" y="3141663"/>
            <a:ext cx="4224338" cy="3529012"/>
          </a:xfrm>
        </p:spPr>
      </p:pic>
      <p:sp>
        <p:nvSpPr>
          <p:cNvPr id="5" name="文字方塊 4"/>
          <p:cNvSpPr txBox="1"/>
          <p:nvPr/>
        </p:nvSpPr>
        <p:spPr>
          <a:xfrm>
            <a:off x="1992313" y="1869033"/>
            <a:ext cx="7416800" cy="769441"/>
          </a:xfrm>
          <a:prstGeom prst="rect">
            <a:avLst/>
          </a:prstGeom>
          <a:noFill/>
        </p:spPr>
        <p:txBody>
          <a:bodyPr>
            <a:spAutoFit/>
          </a:bodyPr>
          <a:lstStyle/>
          <a:p>
            <a:pPr algn="just" fontAlgn="base">
              <a:spcBef>
                <a:spcPct val="0"/>
              </a:spcBef>
              <a:spcAft>
                <a:spcPct val="0"/>
              </a:spcAft>
              <a:defRPr/>
            </a:pPr>
            <a:r>
              <a:rPr lang="ja-JP" altLang="en-US" sz="2200" dirty="0" smtClean="0">
                <a:solidFill>
                  <a:srgbClr val="B83D68">
                    <a:lumMod val="75000"/>
                  </a:srgbClr>
                </a:solidFill>
                <a:latin typeface="HG丸ｺﾞｼｯｸM-PRO" panose="020F0600000000000000" pitchFamily="50" charset="-128"/>
                <a:ea typeface="HG丸ｺﾞｼｯｸM-PRO" panose="020F0600000000000000" pitchFamily="50" charset="-128"/>
              </a:rPr>
              <a:t>立法院に行き、交通部と協議を行う。農村部においてもっと低床バスを増やすよう求める。</a:t>
            </a:r>
            <a:r>
              <a:rPr lang="en-US" altLang="zh-TW" sz="2200" dirty="0" smtClean="0">
                <a:solidFill>
                  <a:srgbClr val="B83D68">
                    <a:lumMod val="75000"/>
                  </a:srgbClr>
                </a:solidFill>
                <a:ea typeface="新細明體" charset="-120"/>
              </a:rPr>
              <a:t>  </a:t>
            </a:r>
            <a:endParaRPr lang="zh-TW" altLang="en-US" sz="2200" dirty="0">
              <a:solidFill>
                <a:srgbClr val="B83D68">
                  <a:lumMod val="75000"/>
                </a:srgbClr>
              </a:solidFill>
              <a:ea typeface="新細明體" charset="-120"/>
            </a:endParaRPr>
          </a:p>
        </p:txBody>
      </p:sp>
      <p:sp>
        <p:nvSpPr>
          <p:cNvPr id="22534" name="投影片編號版面配置區 3"/>
          <p:cNvSpPr>
            <a:spLocks noGrp="1"/>
          </p:cNvSpPr>
          <p:nvPr>
            <p:ph type="sldNum" sz="quarter" idx="12"/>
          </p:nvPr>
        </p:nvSpPr>
        <p:spPr bwMode="auto">
          <a:xfrm>
            <a:off x="8975726" y="6629400"/>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5B735400-FDA5-4C2B-92E8-7F9C3A4478EE}" type="slidenum">
              <a:rPr kumimoji="0" lang="en-US" altLang="zh-TW">
                <a:solidFill>
                  <a:srgbClr val="B13F9A"/>
                </a:solidFill>
              </a:rPr>
              <a:pPr eaLnBrk="1" hangingPunct="1"/>
              <a:t>3</a:t>
            </a:fld>
            <a:endParaRPr kumimoji="0" lang="en-US" altLang="zh-TW" dirty="0">
              <a:solidFill>
                <a:srgbClr val="B13F9A"/>
              </a:solidFill>
            </a:endParaRPr>
          </a:p>
        </p:txBody>
      </p:sp>
    </p:spTree>
    <p:extLst>
      <p:ext uri="{BB962C8B-B14F-4D97-AF65-F5344CB8AC3E}">
        <p14:creationId xmlns:p14="http://schemas.microsoft.com/office/powerpoint/2010/main" val="69616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320676"/>
            <a:ext cx="7239000" cy="948085"/>
          </a:xfrm>
        </p:spPr>
        <p:txBody>
          <a:bodyPr/>
          <a:lstStyle/>
          <a:p>
            <a:pPr algn="ctr" eaLnBrk="1" hangingPunct="1">
              <a:defRPr/>
            </a:pPr>
            <a:r>
              <a:rPr lang="ja-JP" altLang="en-US" sz="30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衛生福利部との協議</a:t>
            </a:r>
            <a:r>
              <a:rPr lang="en-US" altLang="zh-TW" sz="3000" b="0" cap="none" dirty="0" smtClean="0">
                <a:solidFill>
                  <a:schemeClr val="accent1"/>
                </a:solidFill>
                <a:latin typeface="Arial" panose="020B0604020202020204" pitchFamily="34" charset="0"/>
                <a:cs typeface="Arial" panose="020B0604020202020204" pitchFamily="34" charset="0"/>
              </a:rPr>
              <a:t> </a:t>
            </a:r>
            <a:endParaRPr lang="zh-TW" altLang="en-US" sz="3000" b="0" cap="none" dirty="0">
              <a:solidFill>
                <a:schemeClr val="accent1"/>
              </a:solidFill>
              <a:latin typeface="Arial" panose="020B0604020202020204" pitchFamily="34" charset="0"/>
              <a:cs typeface="Arial" panose="020B0604020202020204" pitchFamily="34" charset="0"/>
            </a:endParaRPr>
          </a:p>
        </p:txBody>
      </p:sp>
      <p:sp>
        <p:nvSpPr>
          <p:cNvPr id="7171" name="內容版面配置區 2"/>
          <p:cNvSpPr>
            <a:spLocks noGrp="1"/>
          </p:cNvSpPr>
          <p:nvPr>
            <p:ph idx="1"/>
          </p:nvPr>
        </p:nvSpPr>
        <p:spPr/>
        <p:txBody>
          <a:bodyPr/>
          <a:lstStyle/>
          <a:p>
            <a:pPr marL="0" indent="0" eaLnBrk="1" hangingPunct="1">
              <a:buNone/>
              <a:defRPr/>
            </a:pPr>
            <a:r>
              <a:rPr lang="ja-JP" altLang="en-US"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現在の状況：</a:t>
            </a:r>
            <a:r>
              <a:rPr lang="en-US" altLang="zh-TW" b="1" dirty="0" smtClean="0">
                <a:solidFill>
                  <a:schemeClr val="accent1">
                    <a:lumMod val="75000"/>
                  </a:schemeClr>
                </a:solidFill>
              </a:rPr>
              <a:t> </a:t>
            </a:r>
          </a:p>
          <a:p>
            <a:pPr eaLnBrk="1" hangingPunct="1">
              <a:defRPr/>
            </a:pPr>
            <a:r>
              <a:rPr lang="ja-JP" altLang="en-US" dirty="0" smtClean="0">
                <a:solidFill>
                  <a:schemeClr val="accent1">
                    <a:lumMod val="75000"/>
                  </a:schemeClr>
                </a:solidFill>
                <a:latin typeface="HG丸ｺﾞｼｯｸM-PRO" panose="020F0600000000000000" pitchFamily="50" charset="-128"/>
                <a:ea typeface="HG丸ｺﾞｼｯｸM-PRO" panose="020F0600000000000000" pitchFamily="50" charset="-128"/>
              </a:rPr>
              <a:t>政府当局ではなく、研究者達が障害者権利条約事務所を開設。</a:t>
            </a:r>
            <a:endParaRPr lang="en-US" altLang="zh-TW" dirty="0" smtClean="0">
              <a:solidFill>
                <a:schemeClr val="accent1">
                  <a:lumMod val="75000"/>
                </a:schemeClr>
              </a:solidFill>
            </a:endParaRPr>
          </a:p>
          <a:p>
            <a:pPr eaLnBrk="1" hangingPunct="1">
              <a:defRPr/>
            </a:pPr>
            <a:r>
              <a:rPr lang="ja-JP" altLang="en-US" dirty="0" smtClean="0">
                <a:solidFill>
                  <a:schemeClr val="accent1">
                    <a:lumMod val="75000"/>
                  </a:schemeClr>
                </a:solidFill>
                <a:latin typeface="HG丸ｺﾞｼｯｸM-PRO" panose="020F0600000000000000" pitchFamily="50" charset="-128"/>
                <a:ea typeface="HG丸ｺﾞｼｯｸM-PRO" panose="020F0600000000000000" pitchFamily="50" charset="-128"/>
              </a:rPr>
              <a:t>障害者の参加が不足。</a:t>
            </a:r>
            <a:endParaRPr lang="en-US" altLang="zh-TW" dirty="0" smtClean="0">
              <a:solidFill>
                <a:schemeClr val="accent1">
                  <a:lumMod val="75000"/>
                </a:schemeClr>
              </a:solidFill>
            </a:endParaRPr>
          </a:p>
          <a:p>
            <a:pPr>
              <a:defRPr/>
            </a:pPr>
            <a:endParaRPr lang="zh-TW" altLang="en-US" dirty="0"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89364"/>
            <a:ext cx="4681538"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3794126"/>
            <a:ext cx="4219575"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投影片編號版面配置區 3"/>
          <p:cNvSpPr>
            <a:spLocks noGrp="1"/>
          </p:cNvSpPr>
          <p:nvPr>
            <p:ph type="sldNum" sz="quarter" idx="12"/>
          </p:nvPr>
        </p:nvSpPr>
        <p:spPr bwMode="auto">
          <a:xfrm>
            <a:off x="8832851" y="65992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0E7AE338-051B-43D3-A745-41087E320F18}" type="slidenum">
              <a:rPr kumimoji="0" lang="en-US" altLang="zh-TW">
                <a:solidFill>
                  <a:srgbClr val="B13F9A"/>
                </a:solidFill>
              </a:rPr>
              <a:pPr eaLnBrk="1" hangingPunct="1"/>
              <a:t>4</a:t>
            </a:fld>
            <a:endParaRPr kumimoji="0" lang="en-US" altLang="zh-TW" dirty="0">
              <a:solidFill>
                <a:srgbClr val="B13F9A"/>
              </a:solidFill>
            </a:endParaRPr>
          </a:p>
        </p:txBody>
      </p:sp>
    </p:spTree>
    <p:extLst>
      <p:ext uri="{BB962C8B-B14F-4D97-AF65-F5344CB8AC3E}">
        <p14:creationId xmlns:p14="http://schemas.microsoft.com/office/powerpoint/2010/main" val="59480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9536" y="332656"/>
            <a:ext cx="7239000" cy="1080120"/>
          </a:xfrm>
        </p:spPr>
        <p:txBody>
          <a:bodyPr>
            <a:normAutofit fontScale="90000"/>
          </a:bodyPr>
          <a:lstStyle/>
          <a:p>
            <a:pPr algn="ctr" eaLnBrk="1" hangingPunct="1">
              <a:defRPr/>
            </a:pP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障害者権利条約施行法の実施</a:t>
            </a:r>
            <a:r>
              <a:rPr lang="en-US" altLang="ja-JP"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
            </a:r>
            <a:br>
              <a:rPr lang="en-US" altLang="ja-JP"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第</a:t>
            </a:r>
            <a:r>
              <a:rPr lang="en-US" altLang="ja-JP"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8</a:t>
            </a: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条</a:t>
            </a:r>
            <a:r>
              <a:rPr lang="en-US" altLang="zh-TW" sz="3200" b="0" cap="none" dirty="0">
                <a:solidFill>
                  <a:schemeClr val="accent1"/>
                </a:solidFill>
                <a:latin typeface="Arial" panose="020B0604020202020204" pitchFamily="34" charset="0"/>
                <a:cs typeface="Arial" panose="020B0604020202020204" pitchFamily="34" charset="0"/>
              </a:rPr>
              <a:t/>
            </a:r>
            <a:br>
              <a:rPr lang="en-US" altLang="zh-TW" sz="3200" b="0" cap="none" dirty="0">
                <a:solidFill>
                  <a:schemeClr val="accent1"/>
                </a:solidFill>
                <a:latin typeface="Arial" panose="020B0604020202020204" pitchFamily="34" charset="0"/>
                <a:cs typeface="Arial" panose="020B0604020202020204" pitchFamily="34" charset="0"/>
              </a:rPr>
            </a:br>
            <a:r>
              <a:rPr lang="ja-JP" altLang="en-US" sz="27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政府は法に従い法的支援を提供すること</a:t>
            </a:r>
            <a:endParaRPr lang="zh-TW" altLang="en-US" sz="2700" b="0" cap="none" dirty="0">
              <a:solidFill>
                <a:schemeClr val="accent1"/>
              </a:solidFill>
              <a:latin typeface="Arial" panose="020B0604020202020204" pitchFamily="34" charset="0"/>
              <a:cs typeface="Arial" panose="020B0604020202020204" pitchFamily="34" charset="0"/>
            </a:endParaRPr>
          </a:p>
        </p:txBody>
      </p:sp>
      <p:sp>
        <p:nvSpPr>
          <p:cNvPr id="5" name="內容版面配置區 4"/>
          <p:cNvSpPr>
            <a:spLocks noGrp="1"/>
          </p:cNvSpPr>
          <p:nvPr>
            <p:ph idx="1"/>
          </p:nvPr>
        </p:nvSpPr>
        <p:spPr>
          <a:xfrm>
            <a:off x="2351088" y="1628776"/>
            <a:ext cx="6919912" cy="811213"/>
          </a:xfrm>
        </p:spPr>
        <p:txBody>
          <a:bodyPr/>
          <a:lstStyle/>
          <a:p>
            <a:pPr marL="0" indent="0">
              <a:buNone/>
              <a:defRPr/>
            </a:pPr>
            <a:r>
              <a:rPr lang="ja-JP" altLang="en-US" dirty="0" smtClean="0">
                <a:solidFill>
                  <a:schemeClr val="accent1">
                    <a:lumMod val="75000"/>
                  </a:schemeClr>
                </a:solidFill>
                <a:latin typeface="HG丸ｺﾞｼｯｸM-PRO" panose="020F0600000000000000" pitchFamily="50" charset="-128"/>
                <a:ea typeface="HG丸ｺﾞｼｯｸM-PRO" panose="020F0600000000000000" pitchFamily="50" charset="-128"/>
              </a:rPr>
              <a:t>弁護士有志を招いて、様々な差別事例について議論。</a:t>
            </a:r>
            <a:endParaRPr lang="zh-TW" altLang="en-US" dirty="0">
              <a:solidFill>
                <a:schemeClr val="accent1">
                  <a:lumMod val="75000"/>
                </a:schemeClr>
              </a:solidFill>
            </a:endParaRPr>
          </a:p>
        </p:txBody>
      </p:sp>
      <p:pic>
        <p:nvPicPr>
          <p:cNvPr id="24580"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41689"/>
            <a:ext cx="4510088"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圖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300413"/>
            <a:ext cx="44164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文字方塊 7"/>
          <p:cNvSpPr txBox="1">
            <a:spLocks noChangeArrowheads="1"/>
          </p:cNvSpPr>
          <p:nvPr/>
        </p:nvSpPr>
        <p:spPr bwMode="auto">
          <a:xfrm>
            <a:off x="3779043" y="2681289"/>
            <a:ext cx="3771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fontAlgn="base" hangingPunct="1">
              <a:spcBef>
                <a:spcPct val="0"/>
              </a:spcBef>
              <a:spcAft>
                <a:spcPct val="0"/>
              </a:spcAft>
            </a:pPr>
            <a:r>
              <a:rPr lang="ja-JP" altLang="en-US" sz="2800" dirty="0" smtClean="0">
                <a:solidFill>
                  <a:srgbClr val="B83D68"/>
                </a:solidFill>
                <a:latin typeface="HG丸ｺﾞｼｯｸM-PRO" panose="020F0600000000000000" pitchFamily="50" charset="-128"/>
                <a:ea typeface="HG丸ｺﾞｼｯｸM-PRO" panose="020F0600000000000000" pitchFamily="50" charset="-128"/>
              </a:rPr>
              <a:t>トピック：政治的権利</a:t>
            </a:r>
            <a:endParaRPr lang="zh-TW" altLang="en-US" sz="2800" dirty="0">
              <a:solidFill>
                <a:srgbClr val="B83D68"/>
              </a:solidFill>
            </a:endParaRPr>
          </a:p>
        </p:txBody>
      </p:sp>
      <p:sp>
        <p:nvSpPr>
          <p:cNvPr id="24583" name="投影片編號版面配置區 3"/>
          <p:cNvSpPr>
            <a:spLocks noGrp="1"/>
          </p:cNvSpPr>
          <p:nvPr>
            <p:ph type="sldNum" sz="quarter" idx="12"/>
          </p:nvPr>
        </p:nvSpPr>
        <p:spPr bwMode="auto">
          <a:xfrm>
            <a:off x="8759826" y="6613525"/>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DD42A03B-46EB-4BC1-AA01-2F7E1FEDA7D8}" type="slidenum">
              <a:rPr kumimoji="0" lang="en-US" altLang="zh-TW">
                <a:solidFill>
                  <a:srgbClr val="B13F9A"/>
                </a:solidFill>
              </a:rPr>
              <a:pPr eaLnBrk="1" hangingPunct="1"/>
              <a:t>5</a:t>
            </a:fld>
            <a:endParaRPr kumimoji="0" lang="en-US" altLang="zh-TW" dirty="0">
              <a:solidFill>
                <a:srgbClr val="B13F9A"/>
              </a:solidFill>
            </a:endParaRPr>
          </a:p>
        </p:txBody>
      </p:sp>
    </p:spTree>
    <p:extLst>
      <p:ext uri="{BB962C8B-B14F-4D97-AF65-F5344CB8AC3E}">
        <p14:creationId xmlns:p14="http://schemas.microsoft.com/office/powerpoint/2010/main" val="848540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7100" y="180976"/>
            <a:ext cx="46482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內容版面配置區 8"/>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083175" y="2420939"/>
            <a:ext cx="2687638" cy="2016125"/>
          </a:xfrm>
        </p:spPr>
      </p:pic>
      <p:pic>
        <p:nvPicPr>
          <p:cNvPr id="25604" name="圖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0814" y="2827339"/>
            <a:ext cx="2840037"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圖片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3051" y="4370389"/>
            <a:ext cx="62277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圖片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3051" y="1724026"/>
            <a:ext cx="352742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文字方塊 12"/>
          <p:cNvSpPr txBox="1">
            <a:spLocks noChangeArrowheads="1"/>
          </p:cNvSpPr>
          <p:nvPr/>
        </p:nvSpPr>
        <p:spPr bwMode="auto">
          <a:xfrm>
            <a:off x="1543051" y="333375"/>
            <a:ext cx="4265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fontAlgn="base" hangingPunct="1">
              <a:spcBef>
                <a:spcPct val="0"/>
              </a:spcBef>
              <a:spcAft>
                <a:spcPct val="0"/>
              </a:spcAft>
            </a:pPr>
            <a:r>
              <a:rPr lang="ja-JP" altLang="en-US" sz="2400" b="1" dirty="0">
                <a:solidFill>
                  <a:srgbClr val="B83D68"/>
                </a:solidFill>
                <a:latin typeface="HG丸ｺﾞｼｯｸM-PRO" panose="020F0600000000000000" pitchFamily="50" charset="-128"/>
                <a:ea typeface="HG丸ｺﾞｼｯｸM-PRO" panose="020F0600000000000000" pitchFamily="50" charset="-128"/>
              </a:rPr>
              <a:t>トピック</a:t>
            </a:r>
            <a:r>
              <a:rPr lang="ja-JP" altLang="en-US" sz="2400" b="1" dirty="0" smtClean="0">
                <a:solidFill>
                  <a:srgbClr val="B83D68"/>
                </a:solidFill>
                <a:latin typeface="HG丸ｺﾞｼｯｸM-PRO" panose="020F0600000000000000" pitchFamily="50" charset="-128"/>
                <a:ea typeface="HG丸ｺﾞｼｯｸM-PRO" panose="020F0600000000000000" pitchFamily="50" charset="-128"/>
              </a:rPr>
              <a:t>：雇用、教育、公共交通、アクセシブルな</a:t>
            </a:r>
            <a:r>
              <a:rPr lang="en-US" altLang="ja-JP" sz="2400" b="1" dirty="0" smtClean="0">
                <a:solidFill>
                  <a:srgbClr val="B83D68"/>
                </a:solidFill>
                <a:latin typeface="HG丸ｺﾞｼｯｸM-PRO" panose="020F0600000000000000" pitchFamily="50" charset="-128"/>
                <a:ea typeface="HG丸ｺﾞｼｯｸM-PRO" panose="020F0600000000000000" pitchFamily="50" charset="-128"/>
              </a:rPr>
              <a:t>ATM</a:t>
            </a:r>
            <a:r>
              <a:rPr lang="ja-JP" altLang="en-US" sz="2400" b="1" dirty="0" smtClean="0">
                <a:solidFill>
                  <a:srgbClr val="B83D68"/>
                </a:solidFill>
                <a:latin typeface="HG丸ｺﾞｼｯｸM-PRO" panose="020F0600000000000000" pitchFamily="50" charset="-128"/>
                <a:ea typeface="HG丸ｺﾞｼｯｸM-PRO" panose="020F0600000000000000" pitchFamily="50" charset="-128"/>
              </a:rPr>
              <a:t>と銀行</a:t>
            </a:r>
            <a:r>
              <a:rPr lang="en-US" altLang="zh-TW" sz="2200" b="1" dirty="0" smtClean="0">
                <a:solidFill>
                  <a:srgbClr val="B83D68"/>
                </a:solidFill>
              </a:rPr>
              <a:t> </a:t>
            </a:r>
            <a:endParaRPr lang="zh-TW" altLang="en-US" sz="2200" b="1" dirty="0">
              <a:solidFill>
                <a:srgbClr val="B83D68"/>
              </a:solidFill>
            </a:endParaRPr>
          </a:p>
        </p:txBody>
      </p:sp>
      <p:sp>
        <p:nvSpPr>
          <p:cNvPr id="2560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20DE6711-89D6-4AAE-9AAB-0BDC6BA97DFE}" type="slidenum">
              <a:rPr kumimoji="0" lang="en-US" altLang="zh-TW">
                <a:solidFill>
                  <a:srgbClr val="B13F9A"/>
                </a:solidFill>
              </a:rPr>
              <a:pPr eaLnBrk="1" hangingPunct="1"/>
              <a:t>6</a:t>
            </a:fld>
            <a:endParaRPr kumimoji="0" lang="en-US" altLang="zh-TW" dirty="0">
              <a:solidFill>
                <a:srgbClr val="B13F9A"/>
              </a:solidFill>
            </a:endParaRPr>
          </a:p>
        </p:txBody>
      </p:sp>
    </p:spTree>
    <p:extLst>
      <p:ext uri="{BB962C8B-B14F-4D97-AF65-F5344CB8AC3E}">
        <p14:creationId xmlns:p14="http://schemas.microsoft.com/office/powerpoint/2010/main" val="3527601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320676"/>
            <a:ext cx="7239000" cy="1380133"/>
          </a:xfrm>
        </p:spPr>
        <p:txBody>
          <a:bodyPr>
            <a:normAutofit fontScale="90000"/>
          </a:bodyPr>
          <a:lstStyle/>
          <a:p>
            <a:pPr algn="ctr" eaLnBrk="1" hangingPunct="1">
              <a:defRPr/>
            </a:pP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障害者権利条約施行法の実施</a:t>
            </a:r>
            <a:r>
              <a:rPr lang="en-US" altLang="ja-JP"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
            </a:r>
            <a:br>
              <a:rPr lang="en-US" altLang="ja-JP"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第</a:t>
            </a:r>
            <a:r>
              <a:rPr lang="en-US" altLang="ja-JP"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8</a:t>
            </a:r>
            <a:r>
              <a:rPr lang="ja-JP" altLang="en-US" sz="32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条</a:t>
            </a:r>
            <a:r>
              <a:rPr lang="en-US" altLang="zh-TW" sz="3200" b="0" cap="none" dirty="0">
                <a:solidFill>
                  <a:schemeClr val="accent1"/>
                </a:solidFill>
                <a:latin typeface="Arial" panose="020B0604020202020204" pitchFamily="34" charset="0"/>
                <a:cs typeface="Arial" panose="020B0604020202020204" pitchFamily="34" charset="0"/>
              </a:rPr>
              <a:t/>
            </a:r>
            <a:br>
              <a:rPr lang="en-US" altLang="zh-TW" sz="3200" b="0" cap="none" dirty="0">
                <a:solidFill>
                  <a:schemeClr val="accent1"/>
                </a:solidFill>
                <a:latin typeface="Arial" panose="020B0604020202020204" pitchFamily="34" charset="0"/>
                <a:cs typeface="Arial" panose="020B0604020202020204" pitchFamily="34" charset="0"/>
              </a:rPr>
            </a:br>
            <a:r>
              <a:rPr lang="ja-JP" altLang="en-US" sz="2700" b="0" cap="none" dirty="0" smtClean="0">
                <a:solidFill>
                  <a:schemeClr val="accent1"/>
                </a:solidFill>
                <a:latin typeface="HG丸ｺﾞｼｯｸM-PRO" panose="020F0600000000000000" pitchFamily="50" charset="-128"/>
                <a:ea typeface="HG丸ｺﾞｼｯｸM-PRO" panose="020F0600000000000000" pitchFamily="50" charset="-128"/>
                <a:cs typeface="Arial" panose="020B0604020202020204" pitchFamily="34" charset="0"/>
              </a:rPr>
              <a:t>政府は法に従い法的支援を提供すること</a:t>
            </a:r>
            <a:endParaRPr lang="zh-TW" altLang="en-US" sz="2700" b="0" cap="none" dirty="0">
              <a:solidFill>
                <a:schemeClr val="accent1"/>
              </a:solidFill>
              <a:latin typeface="Arial" panose="020B0604020202020204" pitchFamily="34" charset="0"/>
              <a:cs typeface="Arial" panose="020B0604020202020204" pitchFamily="34" charset="0"/>
            </a:endParaRPr>
          </a:p>
        </p:txBody>
      </p:sp>
      <p:pic>
        <p:nvPicPr>
          <p:cNvPr id="26627" name="內容版面配置區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31951" y="3525838"/>
            <a:ext cx="4138613" cy="3124200"/>
          </a:xfrm>
        </p:spPr>
      </p:pic>
      <p:pic>
        <p:nvPicPr>
          <p:cNvPr id="26628" name="圖片 3"/>
          <p:cNvPicPr>
            <a:picLocks noChangeAspect="1"/>
          </p:cNvPicPr>
          <p:nvPr/>
        </p:nvPicPr>
        <p:blipFill>
          <a:blip r:embed="rId3" cstate="print">
            <a:extLst>
              <a:ext uri="{28A0092B-C50C-407E-A947-70E740481C1C}">
                <a14:useLocalDpi xmlns:a14="http://schemas.microsoft.com/office/drawing/2010/main" val="0"/>
              </a:ext>
            </a:extLst>
          </a:blip>
          <a:srcRect t="29932" b="-33667"/>
          <a:stretch>
            <a:fillRect/>
          </a:stretch>
        </p:blipFill>
        <p:spPr bwMode="auto">
          <a:xfrm>
            <a:off x="5937251" y="3500439"/>
            <a:ext cx="4545013"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文字方塊 6"/>
          <p:cNvSpPr txBox="1">
            <a:spLocks noChangeArrowheads="1"/>
          </p:cNvSpPr>
          <p:nvPr/>
        </p:nvSpPr>
        <p:spPr bwMode="auto">
          <a:xfrm>
            <a:off x="3043645" y="2439036"/>
            <a:ext cx="4924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fontAlgn="base" hangingPunct="1">
              <a:spcBef>
                <a:spcPct val="0"/>
              </a:spcBef>
              <a:spcAft>
                <a:spcPct val="0"/>
              </a:spcAft>
            </a:pPr>
            <a:r>
              <a:rPr lang="ja-JP" altLang="en-US" sz="2800" dirty="0" smtClean="0">
                <a:solidFill>
                  <a:srgbClr val="B83D68"/>
                </a:solidFill>
                <a:latin typeface="HG丸ｺﾞｼｯｸM-PRO" panose="020F0600000000000000" pitchFamily="50" charset="-128"/>
                <a:ea typeface="HG丸ｺﾞｼｯｸM-PRO" panose="020F0600000000000000" pitchFamily="50" charset="-128"/>
              </a:rPr>
              <a:t>ワークショップ最終意見共有</a:t>
            </a:r>
            <a:endParaRPr lang="zh-TW" altLang="en-US" sz="2800" dirty="0">
              <a:solidFill>
                <a:srgbClr val="B83D68"/>
              </a:solidFill>
            </a:endParaRPr>
          </a:p>
        </p:txBody>
      </p:sp>
      <p:sp>
        <p:nvSpPr>
          <p:cNvPr id="26630" name="投影片編號版面配置區 3"/>
          <p:cNvSpPr>
            <a:spLocks noGrp="1"/>
          </p:cNvSpPr>
          <p:nvPr>
            <p:ph type="sldNum" sz="quarter" idx="12"/>
          </p:nvPr>
        </p:nvSpPr>
        <p:spPr bwMode="auto">
          <a:xfrm>
            <a:off x="8832851" y="6610350"/>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71E9B0C6-DD47-4220-902C-B39F26A2C209}" type="slidenum">
              <a:rPr kumimoji="0" lang="en-US" altLang="zh-TW">
                <a:solidFill>
                  <a:srgbClr val="B13F9A"/>
                </a:solidFill>
              </a:rPr>
              <a:pPr eaLnBrk="1" hangingPunct="1"/>
              <a:t>7</a:t>
            </a:fld>
            <a:endParaRPr kumimoji="0" lang="en-US" altLang="zh-TW" dirty="0">
              <a:solidFill>
                <a:srgbClr val="B13F9A"/>
              </a:solidFill>
            </a:endParaRPr>
          </a:p>
        </p:txBody>
      </p:sp>
    </p:spTree>
    <p:extLst>
      <p:ext uri="{BB962C8B-B14F-4D97-AF65-F5344CB8AC3E}">
        <p14:creationId xmlns:p14="http://schemas.microsoft.com/office/powerpoint/2010/main" val="474607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320676"/>
            <a:ext cx="7239000" cy="804863"/>
          </a:xfrm>
        </p:spPr>
        <p:txBody>
          <a:bodyPr>
            <a:normAutofit/>
          </a:bodyPr>
          <a:lstStyle/>
          <a:p>
            <a:pPr algn="ctr" eaLnBrk="1" hangingPunct="1">
              <a:defRPr/>
            </a:pPr>
            <a:r>
              <a:rPr lang="ja-JP" altLang="en-US" sz="3200" b="0" cap="none" dirty="0" smtClean="0">
                <a:solidFill>
                  <a:schemeClr val="accent1"/>
                </a:solidFill>
                <a:latin typeface="Arial" panose="020B0604020202020204" pitchFamily="34" charset="0"/>
                <a:cs typeface="Arial" panose="020B0604020202020204" pitchFamily="34" charset="0"/>
              </a:rPr>
              <a:t>障害者権利条約第</a:t>
            </a:r>
            <a:r>
              <a:rPr lang="en-US" altLang="ja-JP" sz="3200" b="0" cap="none" dirty="0" smtClean="0">
                <a:solidFill>
                  <a:schemeClr val="accent1"/>
                </a:solidFill>
                <a:latin typeface="Arial" panose="020B0604020202020204" pitchFamily="34" charset="0"/>
                <a:cs typeface="Arial" panose="020B0604020202020204" pitchFamily="34" charset="0"/>
              </a:rPr>
              <a:t>24</a:t>
            </a:r>
            <a:r>
              <a:rPr lang="ja-JP" altLang="en-US" sz="3200" b="0" cap="none" dirty="0" smtClean="0">
                <a:solidFill>
                  <a:schemeClr val="accent1"/>
                </a:solidFill>
                <a:latin typeface="Arial" panose="020B0604020202020204" pitchFamily="34" charset="0"/>
                <a:cs typeface="Arial" panose="020B0604020202020204" pitchFamily="34" charset="0"/>
              </a:rPr>
              <a:t>条教育の実施</a:t>
            </a:r>
            <a:endParaRPr lang="zh-TW" altLang="en-US" sz="3200" b="0" cap="none" dirty="0">
              <a:solidFill>
                <a:schemeClr val="accent1"/>
              </a:solidFill>
              <a:latin typeface="Arial" panose="020B0604020202020204" pitchFamily="34" charset="0"/>
              <a:cs typeface="Arial" panose="020B0604020202020204" pitchFamily="34" charset="0"/>
            </a:endParaRPr>
          </a:p>
        </p:txBody>
      </p:sp>
      <p:pic>
        <p:nvPicPr>
          <p:cNvPr id="27651" name="內容版面配置區 2"/>
          <p:cNvPicPr>
            <a:picLocks noGrp="1" noChangeAspect="1"/>
          </p:cNvPicPr>
          <p:nvPr>
            <p:ph idx="1"/>
          </p:nvPr>
        </p:nvPicPr>
        <p:blipFill>
          <a:blip r:embed="rId3">
            <a:extLst>
              <a:ext uri="{28A0092B-C50C-407E-A947-70E740481C1C}">
                <a14:useLocalDpi xmlns:a14="http://schemas.microsoft.com/office/drawing/2010/main" val="0"/>
              </a:ext>
            </a:extLst>
          </a:blip>
          <a:srcRect l="-12457" r="12457"/>
          <a:stretch>
            <a:fillRect/>
          </a:stretch>
        </p:blipFill>
        <p:spPr>
          <a:xfrm>
            <a:off x="911225" y="3973514"/>
            <a:ext cx="4667250" cy="2624137"/>
          </a:xfrm>
        </p:spPr>
      </p:pic>
      <p:pic>
        <p:nvPicPr>
          <p:cNvPr id="27652" name="圖片 3"/>
          <p:cNvPicPr>
            <a:picLocks noChangeAspect="1"/>
          </p:cNvPicPr>
          <p:nvPr/>
        </p:nvPicPr>
        <p:blipFill>
          <a:blip r:embed="rId4" cstate="print">
            <a:extLst>
              <a:ext uri="{28A0092B-C50C-407E-A947-70E740481C1C}">
                <a14:useLocalDpi xmlns:a14="http://schemas.microsoft.com/office/drawing/2010/main" val="0"/>
              </a:ext>
            </a:extLst>
          </a:blip>
          <a:srcRect l="-3659" t="-15533" r="1627" b="13359"/>
          <a:stretch>
            <a:fillRect/>
          </a:stretch>
        </p:blipFill>
        <p:spPr bwMode="auto">
          <a:xfrm>
            <a:off x="5087939" y="3429000"/>
            <a:ext cx="56403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文字方塊 4"/>
          <p:cNvSpPr txBox="1">
            <a:spLocks noChangeArrowheads="1"/>
          </p:cNvSpPr>
          <p:nvPr/>
        </p:nvSpPr>
        <p:spPr bwMode="auto">
          <a:xfrm>
            <a:off x="2208214" y="1725614"/>
            <a:ext cx="70564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algn="just" eaLnBrk="1" fontAlgn="base" hangingPunct="1">
              <a:spcBef>
                <a:spcPct val="0"/>
              </a:spcBef>
              <a:spcAft>
                <a:spcPct val="0"/>
              </a:spcAft>
            </a:pPr>
            <a:r>
              <a:rPr lang="ja-JP" altLang="en-US" sz="2400" dirty="0" smtClean="0">
                <a:solidFill>
                  <a:srgbClr val="B83D68"/>
                </a:solidFill>
                <a:latin typeface="HG丸ｺﾞｼｯｸM-PRO" panose="020F0600000000000000" pitchFamily="50" charset="-128"/>
                <a:ea typeface="HG丸ｺﾞｼｯｸM-PRO" panose="020F0600000000000000" pitchFamily="50" charset="-128"/>
              </a:rPr>
              <a:t>高等教育において、大学が、学校で合理的配慮を提供しながら、もっと障害のある学生の入学を認めることができるようになるための戦略や方法を議論。</a:t>
            </a:r>
            <a:endParaRPr lang="zh-TW" altLang="en-US" sz="2400" dirty="0">
              <a:solidFill>
                <a:srgbClr val="B83D68"/>
              </a:solidFill>
            </a:endParaRPr>
          </a:p>
        </p:txBody>
      </p:sp>
      <p:sp>
        <p:nvSpPr>
          <p:cNvPr id="27654" name="投影片編號版面配置區 3"/>
          <p:cNvSpPr>
            <a:spLocks noGrp="1"/>
          </p:cNvSpPr>
          <p:nvPr>
            <p:ph type="sldNum" sz="quarter" idx="12"/>
          </p:nvPr>
        </p:nvSpPr>
        <p:spPr bwMode="auto">
          <a:xfrm>
            <a:off x="8675688" y="6597650"/>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7B8E0649-5730-4AA5-9428-3DE096833ED7}" type="slidenum">
              <a:rPr kumimoji="0" lang="en-US" altLang="zh-TW">
                <a:solidFill>
                  <a:srgbClr val="B13F9A"/>
                </a:solidFill>
              </a:rPr>
              <a:pPr eaLnBrk="1" hangingPunct="1"/>
              <a:t>8</a:t>
            </a:fld>
            <a:endParaRPr kumimoji="0" lang="en-US" altLang="zh-TW" dirty="0">
              <a:solidFill>
                <a:srgbClr val="B13F9A"/>
              </a:solidFill>
            </a:endParaRPr>
          </a:p>
        </p:txBody>
      </p:sp>
    </p:spTree>
    <p:extLst>
      <p:ext uri="{BB962C8B-B14F-4D97-AF65-F5344CB8AC3E}">
        <p14:creationId xmlns:p14="http://schemas.microsoft.com/office/powerpoint/2010/main" val="3259682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320676"/>
            <a:ext cx="7239000" cy="1020093"/>
          </a:xfrm>
        </p:spPr>
        <p:txBody>
          <a:bodyPr>
            <a:normAutofit/>
          </a:bodyPr>
          <a:lstStyle/>
          <a:p>
            <a:pPr algn="ctr" eaLnBrk="1" hangingPunct="1">
              <a:defRPr/>
            </a:pPr>
            <a:r>
              <a:rPr lang="ja-JP" altLang="en-US" sz="3200" b="0" cap="none" dirty="0" smtClean="0">
                <a:solidFill>
                  <a:schemeClr val="accent1"/>
                </a:solidFill>
                <a:latin typeface="Arial" panose="020B0604020202020204" pitchFamily="34" charset="0"/>
                <a:cs typeface="Arial" panose="020B0604020202020204" pitchFamily="34" charset="0"/>
              </a:rPr>
              <a:t>障害者権利条約第</a:t>
            </a:r>
            <a:r>
              <a:rPr lang="en-US" altLang="ja-JP" sz="3200" b="0" cap="none" dirty="0" smtClean="0">
                <a:solidFill>
                  <a:schemeClr val="accent1"/>
                </a:solidFill>
                <a:latin typeface="Arial" panose="020B0604020202020204" pitchFamily="34" charset="0"/>
                <a:cs typeface="Arial" panose="020B0604020202020204" pitchFamily="34" charset="0"/>
              </a:rPr>
              <a:t>25</a:t>
            </a:r>
            <a:r>
              <a:rPr lang="ja-JP" altLang="en-US" sz="3200" b="0" cap="none" dirty="0" smtClean="0">
                <a:solidFill>
                  <a:schemeClr val="accent1"/>
                </a:solidFill>
                <a:latin typeface="Arial" panose="020B0604020202020204" pitchFamily="34" charset="0"/>
                <a:cs typeface="Arial" panose="020B0604020202020204" pitchFamily="34" charset="0"/>
              </a:rPr>
              <a:t>条健康の実施</a:t>
            </a:r>
            <a:r>
              <a:rPr lang="en-US" altLang="ja-JP" sz="3200" b="0" cap="none" dirty="0" smtClean="0">
                <a:solidFill>
                  <a:schemeClr val="accent1"/>
                </a:solidFill>
                <a:latin typeface="Arial" panose="020B0604020202020204" pitchFamily="34" charset="0"/>
                <a:cs typeface="Arial" panose="020B0604020202020204" pitchFamily="34" charset="0"/>
              </a:rPr>
              <a:t/>
            </a:r>
            <a:br>
              <a:rPr lang="en-US" altLang="ja-JP" sz="3200" b="0" cap="none" dirty="0" smtClean="0">
                <a:solidFill>
                  <a:schemeClr val="accent1"/>
                </a:solidFill>
                <a:latin typeface="Arial" panose="020B0604020202020204" pitchFamily="34" charset="0"/>
                <a:cs typeface="Arial" panose="020B0604020202020204" pitchFamily="34" charset="0"/>
              </a:rPr>
            </a:br>
            <a:r>
              <a:rPr lang="ja-JP" altLang="en-US" sz="3200" b="0" cap="none" dirty="0" smtClean="0">
                <a:solidFill>
                  <a:schemeClr val="accent1"/>
                </a:solidFill>
                <a:latin typeface="Arial" panose="020B0604020202020204" pitchFamily="34" charset="0"/>
                <a:cs typeface="Arial" panose="020B0604020202020204" pitchFamily="34" charset="0"/>
              </a:rPr>
              <a:t>特に障害のある女性に向けて</a:t>
            </a:r>
            <a:endParaRPr lang="zh-TW" altLang="en-US" sz="3200" b="0" cap="none" dirty="0">
              <a:solidFill>
                <a:schemeClr val="accent1"/>
              </a:solidFill>
              <a:latin typeface="Arial" panose="020B0604020202020204" pitchFamily="34" charset="0"/>
              <a:cs typeface="Arial" panose="020B0604020202020204" pitchFamily="34" charset="0"/>
            </a:endParaRPr>
          </a:p>
        </p:txBody>
      </p:sp>
      <p:pic>
        <p:nvPicPr>
          <p:cNvPr id="28675" name="內容版面配置區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75276" y="1700214"/>
            <a:ext cx="3103563" cy="4846637"/>
          </a:xfrm>
        </p:spPr>
      </p:pic>
      <p:sp>
        <p:nvSpPr>
          <p:cNvPr id="28676" name="投影片編號版面配置區 3"/>
          <p:cNvSpPr>
            <a:spLocks noGrp="1"/>
          </p:cNvSpPr>
          <p:nvPr>
            <p:ph type="sldNum" sz="quarter" idx="12"/>
          </p:nvPr>
        </p:nvSpPr>
        <p:spPr bwMode="auto">
          <a:xfrm>
            <a:off x="8904288" y="652462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rebuchet MS" panose="020B0603020202020204" pitchFamily="34" charset="0"/>
                <a:ea typeface="新細明體" panose="02020500000000000000" pitchFamily="18" charset="-120"/>
              </a:defRPr>
            </a:lvl1pPr>
            <a:lvl2pPr marL="742950" indent="-285750" eaLnBrk="0" hangingPunct="0">
              <a:defRPr kumimoji="1">
                <a:solidFill>
                  <a:schemeClr val="tx1"/>
                </a:solidFill>
                <a:latin typeface="Trebuchet MS" panose="020B0603020202020204" pitchFamily="34" charset="0"/>
                <a:ea typeface="新細明體" panose="02020500000000000000" pitchFamily="18" charset="-120"/>
              </a:defRPr>
            </a:lvl2pPr>
            <a:lvl3pPr marL="1143000" indent="-228600" eaLnBrk="0" hangingPunct="0">
              <a:defRPr kumimoji="1">
                <a:solidFill>
                  <a:schemeClr val="tx1"/>
                </a:solidFill>
                <a:latin typeface="Trebuchet MS" panose="020B0603020202020204" pitchFamily="34" charset="0"/>
                <a:ea typeface="新細明體" panose="02020500000000000000" pitchFamily="18" charset="-120"/>
              </a:defRPr>
            </a:lvl3pPr>
            <a:lvl4pPr marL="1600200" indent="-228600" eaLnBrk="0" hangingPunct="0">
              <a:defRPr kumimoji="1">
                <a:solidFill>
                  <a:schemeClr val="tx1"/>
                </a:solidFill>
                <a:latin typeface="Trebuchet MS" panose="020B0603020202020204" pitchFamily="34" charset="0"/>
                <a:ea typeface="新細明體" panose="02020500000000000000" pitchFamily="18" charset="-120"/>
              </a:defRPr>
            </a:lvl4pPr>
            <a:lvl5pPr marL="2057400" indent="-228600" eaLnBrk="0" hangingPunct="0">
              <a:defRPr kumimoji="1">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新細明體" panose="02020500000000000000" pitchFamily="18" charset="-120"/>
              </a:defRPr>
            </a:lvl9pPr>
          </a:lstStyle>
          <a:p>
            <a:pPr eaLnBrk="1" hangingPunct="1"/>
            <a:fld id="{87ED4AD0-4544-4D46-B6A3-3A0AECF437B6}" type="slidenum">
              <a:rPr kumimoji="0" lang="en-US" altLang="zh-TW">
                <a:solidFill>
                  <a:srgbClr val="B13F9A"/>
                </a:solidFill>
              </a:rPr>
              <a:pPr eaLnBrk="1" hangingPunct="1"/>
              <a:t>9</a:t>
            </a:fld>
            <a:endParaRPr kumimoji="0" lang="en-US" altLang="zh-TW" dirty="0">
              <a:solidFill>
                <a:srgbClr val="B13F9A"/>
              </a:solidFill>
            </a:endParaRPr>
          </a:p>
        </p:txBody>
      </p:sp>
      <p:sp>
        <p:nvSpPr>
          <p:cNvPr id="6" name="文字方塊 5"/>
          <p:cNvSpPr txBox="1"/>
          <p:nvPr/>
        </p:nvSpPr>
        <p:spPr>
          <a:xfrm>
            <a:off x="2135188" y="2228851"/>
            <a:ext cx="2665412" cy="1938992"/>
          </a:xfrm>
          <a:prstGeom prst="rect">
            <a:avLst/>
          </a:prstGeom>
          <a:noFill/>
        </p:spPr>
        <p:txBody>
          <a:bodyPr>
            <a:spAutoFit/>
          </a:bodyPr>
          <a:lstStyle/>
          <a:p>
            <a:pPr fontAlgn="base">
              <a:spcBef>
                <a:spcPct val="0"/>
              </a:spcBef>
              <a:spcAft>
                <a:spcPct val="0"/>
              </a:spcAft>
              <a:defRPr/>
            </a:pPr>
            <a:r>
              <a:rPr lang="ja-JP" altLang="en-US" sz="2400" dirty="0" smtClean="0">
                <a:solidFill>
                  <a:srgbClr val="B83D68">
                    <a:lumMod val="75000"/>
                  </a:srgbClr>
                </a:solidFill>
                <a:latin typeface="HG丸ｺﾞｼｯｸM-PRO" panose="020F0600000000000000" pitchFamily="50" charset="-128"/>
                <a:ea typeface="HG丸ｺﾞｼｯｸM-PRO" panose="020F0600000000000000" pitchFamily="50" charset="-128"/>
              </a:rPr>
              <a:t>ヘルスケアサービス、特にメンタルヘルスケアと女性の性の権利へのアクセス。</a:t>
            </a:r>
            <a:endParaRPr lang="zh-TW" altLang="en-US" sz="2400" dirty="0">
              <a:solidFill>
                <a:srgbClr val="B83D68">
                  <a:lumMod val="75000"/>
                </a:srgbClr>
              </a:solidFill>
              <a:ea typeface="新細明體" charset="-120"/>
            </a:endParaRPr>
          </a:p>
        </p:txBody>
      </p:sp>
    </p:spTree>
    <p:extLst>
      <p:ext uri="{BB962C8B-B14F-4D97-AF65-F5344CB8AC3E}">
        <p14:creationId xmlns:p14="http://schemas.microsoft.com/office/powerpoint/2010/main" val="21791459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257</TotalTime>
  <Words>436</Words>
  <Application>Microsoft Office PowerPoint</Application>
  <PresentationFormat>ワイド画面</PresentationFormat>
  <Paragraphs>54</Paragraphs>
  <Slides>13</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HG丸ｺﾞｼｯｸM-PRO</vt:lpstr>
      <vt:lpstr>微軟正黑體</vt:lpstr>
      <vt:lpstr>ＭＳ Ｐゴシック</vt:lpstr>
      <vt:lpstr>新細明體</vt:lpstr>
      <vt:lpstr>Arial</vt:lpstr>
      <vt:lpstr>Calibri</vt:lpstr>
      <vt:lpstr>Trebuchet MS</vt:lpstr>
      <vt:lpstr>Wingdings</vt:lpstr>
      <vt:lpstr>Wingdings 2</vt:lpstr>
      <vt:lpstr>華麗</vt:lpstr>
      <vt:lpstr>参加型民主主義への草の根フォーラム  – 政治的権利</vt:lpstr>
      <vt:lpstr>障害者権利条約第30条の実施 文化的な生活、レクリエーション、 余暇及びスポーツへの参加 </vt:lpstr>
      <vt:lpstr>障害者権利条約第9条の実施 施設及びサービス等の利用の容易さ （アクセシビリティ）</vt:lpstr>
      <vt:lpstr>衛生福利部との協議 </vt:lpstr>
      <vt:lpstr>障害者権利条約施行法の実施 第8条 政府は法に従い法的支援を提供すること</vt:lpstr>
      <vt:lpstr>PowerPoint プレゼンテーション</vt:lpstr>
      <vt:lpstr>障害者権利条約施行法の実施 第8条 政府は法に従い法的支援を提供すること</vt:lpstr>
      <vt:lpstr>障害者権利条約第24条教育の実施</vt:lpstr>
      <vt:lpstr>障害者権利条約第25条健康の実施 特に障害のある女性に向けて</vt:lpstr>
      <vt:lpstr>障害者権利条約第6条の実施 障害のある女子（ワークショップシリーズ）</vt:lpstr>
      <vt:lpstr>障害者権利条約第8条 意識の向上の実施 </vt:lpstr>
      <vt:lpstr>障害者権利条約第8条意識の向上の実施 ミュージカル“愛しい人よ、すべてアクセシブル”と フラッシュモブ</vt:lpstr>
      <vt:lpstr>課題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Grass-root Forum for Participatory Democracy – Political Rights</dc:title>
  <dc:creator>Nagase</dc:creator>
  <cp:lastModifiedBy>Nagase</cp:lastModifiedBy>
  <cp:revision>21</cp:revision>
  <dcterms:created xsi:type="dcterms:W3CDTF">2016-01-19T15:23:29Z</dcterms:created>
  <dcterms:modified xsi:type="dcterms:W3CDTF">2016-02-04T03:50:42Z</dcterms:modified>
</cp:coreProperties>
</file>