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Layouts/slideLayout69.xml" ContentType="application/vnd.openxmlformats-officedocument.presentationml.slideLayout+xml"/>
  <Override PartName="/ppt/theme/theme6.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notesSlides/notesSlide24.xml" ContentType="application/vnd.openxmlformats-officedocument.presentationml.notesSlide+xml"/>
  <Override PartName="/ppt/tags/tag1.xml" ContentType="application/vnd.openxmlformats-officedocument.presentationml.tags+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tags/tag2.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s/slide28.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notesSlides/notesSlide37.xml" ContentType="application/vnd.openxmlformats-officedocument.presentationml.notesSlide+xml"/>
  <Override PartName="/ppt/tags/tag3.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2" r:id="rId1"/>
    <p:sldMasterId id="2147484064" r:id="rId2"/>
    <p:sldMasterId id="2147484077" r:id="rId3"/>
    <p:sldMasterId id="2147484090" r:id="rId4"/>
    <p:sldMasterId id="2147484180" r:id="rId5"/>
    <p:sldMasterId id="2147484193" r:id="rId6"/>
  </p:sldMasterIdLst>
  <p:notesMasterIdLst>
    <p:notesMasterId r:id="rId45"/>
  </p:notesMasterIdLst>
  <p:handoutMasterIdLst>
    <p:handoutMasterId r:id="rId46"/>
  </p:handoutMasterIdLst>
  <p:sldIdLst>
    <p:sldId id="256" r:id="rId7"/>
    <p:sldId id="353" r:id="rId8"/>
    <p:sldId id="354" r:id="rId9"/>
    <p:sldId id="342" r:id="rId10"/>
    <p:sldId id="356" r:id="rId11"/>
    <p:sldId id="364" r:id="rId12"/>
    <p:sldId id="357" r:id="rId13"/>
    <p:sldId id="365" r:id="rId14"/>
    <p:sldId id="282" r:id="rId15"/>
    <p:sldId id="259" r:id="rId16"/>
    <p:sldId id="358" r:id="rId17"/>
    <p:sldId id="362" r:id="rId18"/>
    <p:sldId id="361" r:id="rId19"/>
    <p:sldId id="363" r:id="rId20"/>
    <p:sldId id="283" r:id="rId21"/>
    <p:sldId id="348" r:id="rId22"/>
    <p:sldId id="349" r:id="rId23"/>
    <p:sldId id="350" r:id="rId24"/>
    <p:sldId id="351" r:id="rId25"/>
    <p:sldId id="297" r:id="rId26"/>
    <p:sldId id="305" r:id="rId27"/>
    <p:sldId id="338" r:id="rId28"/>
    <p:sldId id="340" r:id="rId29"/>
    <p:sldId id="307" r:id="rId30"/>
    <p:sldId id="308" r:id="rId31"/>
    <p:sldId id="369" r:id="rId32"/>
    <p:sldId id="367" r:id="rId33"/>
    <p:sldId id="368" r:id="rId34"/>
    <p:sldId id="370" r:id="rId35"/>
    <p:sldId id="314" r:id="rId36"/>
    <p:sldId id="366" r:id="rId37"/>
    <p:sldId id="345" r:id="rId38"/>
    <p:sldId id="316" r:id="rId39"/>
    <p:sldId id="321" r:id="rId40"/>
    <p:sldId id="322" r:id="rId41"/>
    <p:sldId id="324" r:id="rId42"/>
    <p:sldId id="346" r:id="rId43"/>
    <p:sldId id="347" r:id="rId44"/>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65" autoAdjust="0"/>
    <p:restoredTop sz="88656" autoAdjust="0"/>
  </p:normalViewPr>
  <p:slideViewPr>
    <p:cSldViewPr>
      <p:cViewPr>
        <p:scale>
          <a:sx n="80" d="100"/>
          <a:sy n="80" d="100"/>
        </p:scale>
        <p:origin x="-49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1944" y="-8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viewProps" Target="viewProps.xml"/><Relationship Id="rId8"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miko\Documents\&#12489;&#12463;&#35542;&#38306;&#20418;\&#27083;&#36896;&#30340;&#36039;&#28304;&#12288;&#25152;&#24471;&#12288;&#34920;5.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emiko\Documents\&#12489;&#12463;&#35542;&#38306;&#20418;\&#25903;&#20986;&#12414;&#12392;&#12417;.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emiko\Documents\&#12489;&#12463;&#35542;&#38306;&#20418;\&#25903;&#20986;&#12414;&#12392;&#12417;.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975" b="0" i="0" u="none" strike="noStrike" baseline="0">
                <a:solidFill>
                  <a:srgbClr val="000000"/>
                </a:solidFill>
                <a:latin typeface="ＭＳ Ｐゴシック"/>
                <a:ea typeface="ＭＳ Ｐゴシック"/>
                <a:cs typeface="ＭＳ Ｐゴシック"/>
              </a:defRPr>
            </a:pPr>
            <a:r>
              <a:rPr lang="ja-JP" altLang="en-US" sz="4000" dirty="0" smtClean="0"/>
              <a:t>収入額</a:t>
            </a:r>
            <a:endParaRPr lang="ja-JP" altLang="en-US" sz="4000" dirty="0"/>
          </a:p>
        </c:rich>
      </c:tx>
      <c:layout>
        <c:manualLayout>
          <c:xMode val="edge"/>
          <c:yMode val="edge"/>
          <c:x val="0.45185200064277681"/>
          <c:y val="4.3919004928079139E-2"/>
        </c:manualLayout>
      </c:layout>
      <c:spPr>
        <a:noFill/>
        <a:ln w="25400">
          <a:noFill/>
        </a:ln>
      </c:spPr>
    </c:title>
    <c:plotArea>
      <c:layout>
        <c:manualLayout>
          <c:layoutTarget val="inner"/>
          <c:xMode val="edge"/>
          <c:yMode val="edge"/>
          <c:x val="0.12251488844411162"/>
          <c:y val="0.15543117526975792"/>
          <c:w val="0.8153993786760646"/>
          <c:h val="0.79269451735200236"/>
        </c:manualLayout>
      </c:layout>
      <c:barChart>
        <c:barDir val="col"/>
        <c:grouping val="clustered"/>
        <c:ser>
          <c:idx val="0"/>
          <c:order val="0"/>
          <c:tx>
            <c:v>所得額</c:v>
          </c:tx>
          <c:spPr>
            <a:solidFill>
              <a:srgbClr val="9999FF"/>
            </a:solidFill>
            <a:ln w="12700">
              <a:solidFill>
                <a:srgbClr val="000000"/>
              </a:solidFill>
              <a:prstDash val="solid"/>
            </a:ln>
          </c:spPr>
          <c:cat>
            <c:strRef>
              <c:f>年代別!$A$2:$B$11</c:f>
              <c:strCache>
                <c:ptCount val="10"/>
                <c:pt idx="0">
                  <c:v>A</c:v>
                </c:pt>
                <c:pt idx="1">
                  <c:v>B</c:v>
                </c:pt>
                <c:pt idx="2">
                  <c:v>C</c:v>
                </c:pt>
                <c:pt idx="3">
                  <c:v>D</c:v>
                </c:pt>
                <c:pt idx="4">
                  <c:v>E</c:v>
                </c:pt>
                <c:pt idx="5">
                  <c:v>F</c:v>
                </c:pt>
                <c:pt idx="6">
                  <c:v>G</c:v>
                </c:pt>
                <c:pt idx="7">
                  <c:v>H</c:v>
                </c:pt>
                <c:pt idx="8">
                  <c:v>I</c:v>
                </c:pt>
                <c:pt idx="9">
                  <c:v>J</c:v>
                </c:pt>
              </c:strCache>
            </c:strRef>
          </c:cat>
          <c:val>
            <c:numRef>
              <c:f>年代別!$C$2:$C$11</c:f>
              <c:numCache>
                <c:formatCode>#,##0;[Red]\-#,##0</c:formatCode>
                <c:ptCount val="10"/>
                <c:pt idx="0">
                  <c:v>4052616</c:v>
                </c:pt>
                <c:pt idx="1">
                  <c:v>5217336</c:v>
                </c:pt>
                <c:pt idx="2">
                  <c:v>2577336</c:v>
                </c:pt>
                <c:pt idx="3">
                  <c:v>5640000</c:v>
                </c:pt>
                <c:pt idx="4">
                  <c:v>4238616</c:v>
                </c:pt>
                <c:pt idx="5">
                  <c:v>2817336</c:v>
                </c:pt>
                <c:pt idx="6">
                  <c:v>2217336</c:v>
                </c:pt>
                <c:pt idx="7">
                  <c:v>2217336</c:v>
                </c:pt>
                <c:pt idx="8">
                  <c:v>3417336</c:v>
                </c:pt>
                <c:pt idx="9">
                  <c:v>2514840</c:v>
                </c:pt>
              </c:numCache>
            </c:numRef>
          </c:val>
        </c:ser>
        <c:axId val="159301632"/>
        <c:axId val="159432704"/>
      </c:barChart>
      <c:catAx>
        <c:axId val="159301632"/>
        <c:scaling>
          <c:orientation val="minMax"/>
        </c:scaling>
        <c:axPos val="b"/>
        <c:numFmt formatCode="General" sourceLinked="1"/>
        <c:majorTickMark val="in"/>
        <c:tickLblPos val="nextTo"/>
        <c:txPr>
          <a:bodyPr rot="-5400000" vert="horz"/>
          <a:lstStyle/>
          <a:p>
            <a:pPr>
              <a:defRPr/>
            </a:pPr>
            <a:endParaRPr lang="ja-JP"/>
          </a:p>
        </c:txPr>
        <c:crossAx val="159432704"/>
        <c:crosses val="autoZero"/>
        <c:auto val="1"/>
        <c:lblAlgn val="ctr"/>
        <c:lblOffset val="100"/>
        <c:tickLblSkip val="1"/>
        <c:tickMarkSkip val="1"/>
      </c:catAx>
      <c:valAx>
        <c:axId val="159432704"/>
        <c:scaling>
          <c:orientation val="minMax"/>
        </c:scaling>
        <c:axPos val="l"/>
        <c:majorGridlines>
          <c:spPr>
            <a:ln w="3175">
              <a:solidFill>
                <a:srgbClr val="000000"/>
              </a:solidFill>
              <a:prstDash val="solid"/>
            </a:ln>
          </c:spPr>
        </c:majorGridlines>
        <c:numFmt formatCode="#,##0;[Red]\-#,##0" sourceLinked="1"/>
        <c:majorTickMark val="in"/>
        <c:tickLblPos val="nextTo"/>
        <c:spPr>
          <a:ln w="3175">
            <a:solidFill>
              <a:srgbClr val="000000"/>
            </a:solidFill>
            <a:prstDash val="solid"/>
          </a:ln>
        </c:spPr>
        <c:txPr>
          <a:bodyPr rot="0" vert="horz"/>
          <a:lstStyle/>
          <a:p>
            <a:pPr>
              <a:defRPr sz="975" b="0" i="0" u="none" strike="noStrike" baseline="0">
                <a:solidFill>
                  <a:srgbClr val="000000"/>
                </a:solidFill>
                <a:latin typeface="ＭＳ Ｐゴシック"/>
                <a:ea typeface="ＭＳ Ｐゴシック"/>
                <a:cs typeface="ＭＳ Ｐゴシック"/>
              </a:defRPr>
            </a:pPr>
            <a:endParaRPr lang="ja-JP"/>
          </a:p>
        </c:txPr>
        <c:crossAx val="159301632"/>
        <c:crosses val="autoZero"/>
        <c:crossBetween val="between"/>
      </c:valAx>
      <c:spPr>
        <a:solidFill>
          <a:srgbClr val="C0C0C0"/>
        </a:solidFill>
        <a:ln w="12700">
          <a:solidFill>
            <a:srgbClr val="808080"/>
          </a:solidFill>
          <a:prstDash val="solid"/>
        </a:ln>
      </c:spPr>
    </c:plotArea>
    <c:plotVisOnly val="1"/>
    <c:dispBlanksAs val="gap"/>
  </c:chart>
  <c:spPr>
    <a:solidFill>
      <a:srgbClr val="FFFFFF"/>
    </a:solidFill>
    <a:ln w="3175">
      <a:solidFill>
        <a:srgbClr val="000000"/>
      </a:solidFill>
      <a:prstDash val="solid"/>
    </a:ln>
  </c:spPr>
  <c:txPr>
    <a:bodyPr/>
    <a:lstStyle/>
    <a:p>
      <a:pPr>
        <a:defRPr sz="975"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23278721133582544"/>
          <c:y val="0.22935805502577483"/>
          <c:w val="0.38852513441260988"/>
          <c:h val="0.54357859041108669"/>
        </c:manualLayout>
      </c:layout>
      <c:pieChart>
        <c:varyColors val="1"/>
        <c:ser>
          <c:idx val="0"/>
          <c:order val="0"/>
          <c:spPr>
            <a:solidFill>
              <a:srgbClr val="9999FF"/>
            </a:solidFill>
            <a:ln w="12700">
              <a:solidFill>
                <a:srgbClr val="000000"/>
              </a:solidFill>
              <a:prstDash val="solid"/>
            </a:ln>
          </c:spPr>
          <c:dPt>
            <c:idx val="1"/>
            <c:spPr>
              <a:solidFill>
                <a:srgbClr val="993366"/>
              </a:solidFill>
              <a:ln w="12700">
                <a:solidFill>
                  <a:srgbClr val="000000"/>
                </a:solidFill>
                <a:prstDash val="solid"/>
              </a:ln>
            </c:spPr>
          </c:dPt>
          <c:dPt>
            <c:idx val="2"/>
            <c:spPr>
              <a:solidFill>
                <a:srgbClr val="FFFFCC"/>
              </a:solidFill>
              <a:ln w="12700">
                <a:solidFill>
                  <a:srgbClr val="000000"/>
                </a:solidFill>
                <a:prstDash val="solid"/>
              </a:ln>
            </c:spPr>
          </c:dPt>
          <c:dPt>
            <c:idx val="3"/>
            <c:spPr>
              <a:solidFill>
                <a:srgbClr val="CCFFFF"/>
              </a:solidFill>
              <a:ln w="12700">
                <a:solidFill>
                  <a:srgbClr val="000000"/>
                </a:solidFill>
                <a:prstDash val="solid"/>
              </a:ln>
            </c:spPr>
          </c:dPt>
          <c:dLbls>
            <c:numFmt formatCode="0%" sourceLinked="0"/>
            <c:spPr>
              <a:noFill/>
              <a:ln w="25400">
                <a:noFill/>
              </a:ln>
            </c:spPr>
            <c:txPr>
              <a:bodyPr/>
              <a:lstStyle/>
              <a:p>
                <a:pPr>
                  <a:defRPr sz="1100" b="0" i="0" u="none" strike="noStrike" baseline="0">
                    <a:solidFill>
                      <a:srgbClr val="000000"/>
                    </a:solidFill>
                    <a:latin typeface="ＭＳ Ｐゴシック"/>
                    <a:ea typeface="ＭＳ Ｐゴシック"/>
                    <a:cs typeface="ＭＳ Ｐゴシック"/>
                  </a:defRPr>
                </a:pPr>
                <a:endParaRPr lang="ja-JP"/>
              </a:p>
            </c:txPr>
            <c:showCatName val="1"/>
            <c:showPercent val="1"/>
            <c:showLeaderLines val="1"/>
          </c:dLbls>
          <c:cat>
            <c:strRef>
              <c:f>山本!$A$1:$A$4</c:f>
              <c:strCache>
                <c:ptCount val="4"/>
                <c:pt idx="0">
                  <c:v>食費</c:v>
                </c:pt>
                <c:pt idx="1">
                  <c:v>光熱費</c:v>
                </c:pt>
                <c:pt idx="2">
                  <c:v>家賃</c:v>
                </c:pt>
                <c:pt idx="3">
                  <c:v>その他</c:v>
                </c:pt>
              </c:strCache>
            </c:strRef>
          </c:cat>
          <c:val>
            <c:numRef>
              <c:f>山本!$B$1:$B$4</c:f>
              <c:numCache>
                <c:formatCode>General</c:formatCode>
                <c:ptCount val="4"/>
                <c:pt idx="0">
                  <c:v>30000</c:v>
                </c:pt>
                <c:pt idx="1">
                  <c:v>30000</c:v>
                </c:pt>
                <c:pt idx="2">
                  <c:v>100000</c:v>
                </c:pt>
                <c:pt idx="3">
                  <c:v>54778</c:v>
                </c:pt>
              </c:numCache>
            </c:numRef>
          </c:val>
        </c:ser>
        <c:dLbls>
          <c:showCatName val="1"/>
          <c:showPercent val="1"/>
        </c:dLbls>
        <c:firstSliceAng val="0"/>
      </c:pieChart>
      <c:spPr>
        <a:noFill/>
        <a:ln w="25400">
          <a:noFill/>
        </a:ln>
      </c:spPr>
    </c:plotArea>
    <c:legend>
      <c:legendPos val="r"/>
      <c:layout>
        <c:manualLayout>
          <c:xMode val="edge"/>
          <c:yMode val="edge"/>
          <c:x val="0.8475422744288168"/>
          <c:y val="0.38073424594861432"/>
          <c:w val="0.13606578890753421"/>
          <c:h val="0.24082598906788041"/>
        </c:manualLayout>
      </c:layout>
      <c:spPr>
        <a:solidFill>
          <a:srgbClr val="FFFFFF"/>
        </a:solidFill>
        <a:ln w="3175">
          <a:solidFill>
            <a:srgbClr val="000000"/>
          </a:solidFill>
          <a:prstDash val="solid"/>
        </a:ln>
      </c:spPr>
      <c:txPr>
        <a:bodyPr/>
        <a:lstStyle/>
        <a:p>
          <a:pPr>
            <a:defRPr sz="1010" b="0" i="0" u="none" strike="noStrike" baseline="0">
              <a:solidFill>
                <a:srgbClr val="000000"/>
              </a:solidFill>
              <a:latin typeface="ＭＳ Ｐゴシック"/>
              <a:ea typeface="ＭＳ Ｐゴシック"/>
              <a:cs typeface="ＭＳ Ｐゴシック"/>
            </a:defRPr>
          </a:pPr>
          <a:endParaRPr lang="ja-JP"/>
        </a:p>
      </c:txPr>
    </c:legend>
    <c:plotVisOnly val="1"/>
    <c:dispBlanksAs val="zero"/>
  </c:chart>
  <c:spPr>
    <a:solidFill>
      <a:srgbClr val="FFFFFF"/>
    </a:solidFill>
    <a:ln w="3175">
      <a:solidFill>
        <a:srgbClr val="000000"/>
      </a:solidFill>
      <a:prstDash val="solid"/>
    </a:ln>
  </c:spPr>
  <c:txPr>
    <a:bodyPr/>
    <a:lstStyle/>
    <a:p>
      <a:pPr>
        <a:defRPr sz="11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manualLayout>
          <c:layoutTarget val="inner"/>
          <c:xMode val="edge"/>
          <c:yMode val="edge"/>
          <c:x val="0.22037047000256352"/>
          <c:y val="0.3042461589486723"/>
          <c:w val="0.37962980126492507"/>
          <c:h val="0.4834919580192078"/>
        </c:manualLayout>
      </c:layout>
      <c:pieChart>
        <c:varyColors val="1"/>
        <c:ser>
          <c:idx val="0"/>
          <c:order val="0"/>
          <c:spPr>
            <a:solidFill>
              <a:srgbClr val="9999FF"/>
            </a:solidFill>
            <a:ln w="12700">
              <a:solidFill>
                <a:srgbClr val="000000"/>
              </a:solidFill>
              <a:prstDash val="solid"/>
            </a:ln>
          </c:spPr>
          <c:dPt>
            <c:idx val="1"/>
            <c:spPr>
              <a:solidFill>
                <a:srgbClr val="993366"/>
              </a:solidFill>
              <a:ln w="12700">
                <a:solidFill>
                  <a:srgbClr val="000000"/>
                </a:solidFill>
                <a:prstDash val="solid"/>
              </a:ln>
            </c:spPr>
          </c:dPt>
          <c:dPt>
            <c:idx val="2"/>
            <c:spPr>
              <a:solidFill>
                <a:srgbClr val="FFFFCC"/>
              </a:solidFill>
              <a:ln w="12700">
                <a:solidFill>
                  <a:srgbClr val="000000"/>
                </a:solidFill>
                <a:prstDash val="solid"/>
              </a:ln>
            </c:spPr>
          </c:dPt>
          <c:dPt>
            <c:idx val="3"/>
            <c:spPr>
              <a:solidFill>
                <a:srgbClr val="CCFFFF"/>
              </a:solidFill>
              <a:ln w="12700">
                <a:solidFill>
                  <a:srgbClr val="000000"/>
                </a:solidFill>
                <a:prstDash val="solid"/>
              </a:ln>
            </c:spPr>
          </c:dPt>
          <c:dPt>
            <c:idx val="4"/>
            <c:spPr>
              <a:solidFill>
                <a:srgbClr val="660066"/>
              </a:solidFill>
              <a:ln w="12700">
                <a:solidFill>
                  <a:srgbClr val="000000"/>
                </a:solidFill>
                <a:prstDash val="solid"/>
              </a:ln>
            </c:spPr>
          </c:dPt>
          <c:dPt>
            <c:idx val="5"/>
            <c:spPr>
              <a:solidFill>
                <a:srgbClr val="FF8080"/>
              </a:solidFill>
              <a:ln w="12700">
                <a:solidFill>
                  <a:srgbClr val="000000"/>
                </a:solidFill>
                <a:prstDash val="solid"/>
              </a:ln>
            </c:spPr>
          </c:dPt>
          <c:dPt>
            <c:idx val="6"/>
            <c:spPr>
              <a:solidFill>
                <a:srgbClr val="0066CC"/>
              </a:solidFill>
              <a:ln w="12700">
                <a:solidFill>
                  <a:srgbClr val="000000"/>
                </a:solidFill>
                <a:prstDash val="solid"/>
              </a:ln>
            </c:spPr>
          </c:dPt>
          <c:dPt>
            <c:idx val="7"/>
            <c:spPr>
              <a:solidFill>
                <a:srgbClr val="CCCCFF"/>
              </a:solidFill>
              <a:ln w="12700">
                <a:solidFill>
                  <a:srgbClr val="000000"/>
                </a:solidFill>
                <a:prstDash val="solid"/>
              </a:ln>
            </c:spPr>
          </c:dPt>
          <c:dPt>
            <c:idx val="8"/>
            <c:spPr>
              <a:solidFill>
                <a:srgbClr val="000080"/>
              </a:solidFill>
              <a:ln w="12700">
                <a:solidFill>
                  <a:srgbClr val="000000"/>
                </a:solidFill>
                <a:prstDash val="solid"/>
              </a:ln>
            </c:spPr>
          </c:dPt>
          <c:dPt>
            <c:idx val="9"/>
            <c:spPr>
              <a:solidFill>
                <a:srgbClr val="FF00FF"/>
              </a:solidFill>
              <a:ln w="12700">
                <a:solidFill>
                  <a:srgbClr val="000000"/>
                </a:solidFill>
                <a:prstDash val="solid"/>
              </a:ln>
            </c:spPr>
          </c:dPt>
          <c:dLbls>
            <c:dLbl>
              <c:idx val="8"/>
              <c:layout>
                <c:manualLayout>
                  <c:x val="-5.3352532322349169E-3"/>
                  <c:y val="8.690821076610707E-3"/>
                </c:manualLayout>
              </c:layout>
              <c:showCatName val="1"/>
              <c:showPercent val="1"/>
            </c:dLbl>
            <c:numFmt formatCode="0%" sourceLinked="0"/>
            <c:spPr>
              <a:noFill/>
              <a:ln w="25400">
                <a:noFill/>
              </a:ln>
            </c:spPr>
            <c:txPr>
              <a:bodyPr/>
              <a:lstStyle/>
              <a:p>
                <a:pPr>
                  <a:defRPr sz="975" b="0" i="0" u="none" strike="noStrike" baseline="0">
                    <a:solidFill>
                      <a:srgbClr val="000000"/>
                    </a:solidFill>
                    <a:latin typeface="ＭＳ Ｐゴシック"/>
                    <a:ea typeface="ＭＳ Ｐゴシック"/>
                    <a:cs typeface="ＭＳ Ｐゴシック"/>
                  </a:defRPr>
                </a:pPr>
                <a:endParaRPr lang="ja-JP"/>
              </a:p>
            </c:txPr>
            <c:showCatName val="1"/>
            <c:showPercent val="1"/>
            <c:showLeaderLines val="1"/>
          </c:dLbls>
          <c:cat>
            <c:strRef>
              <c:f>'C:\Users\emiko\Documents\ドク論関係\[阿部さん お金.xls]田中'!$A$2:$A$11</c:f>
              <c:strCache>
                <c:ptCount val="10"/>
                <c:pt idx="0">
                  <c:v>食費費 </c:v>
                </c:pt>
                <c:pt idx="1">
                  <c:v>外食費 </c:v>
                </c:pt>
                <c:pt idx="2">
                  <c:v>自費介助</c:v>
                </c:pt>
                <c:pt idx="3">
                  <c:v>光熱費    </c:v>
                </c:pt>
                <c:pt idx="4">
                  <c:v>雑費 </c:v>
                </c:pt>
                <c:pt idx="5">
                  <c:v>医療費  </c:v>
                </c:pt>
                <c:pt idx="6">
                  <c:v>交通費　</c:v>
                </c:pt>
                <c:pt idx="7">
                  <c:v>管理費　</c:v>
                </c:pt>
                <c:pt idx="8">
                  <c:v>株</c:v>
                </c:pt>
                <c:pt idx="9">
                  <c:v>残</c:v>
                </c:pt>
              </c:strCache>
            </c:strRef>
          </c:cat>
          <c:val>
            <c:numRef>
              <c:f>'C:\Users\emiko\Documents\ドク論関係\[阿部さん お金.xls]田中'!$B$2:$B$11</c:f>
              <c:numCache>
                <c:formatCode>General</c:formatCode>
                <c:ptCount val="10"/>
                <c:pt idx="0">
                  <c:v>40000</c:v>
                </c:pt>
                <c:pt idx="1">
                  <c:v>40000</c:v>
                </c:pt>
                <c:pt idx="2">
                  <c:v>60000</c:v>
                </c:pt>
                <c:pt idx="3">
                  <c:v>30000</c:v>
                </c:pt>
                <c:pt idx="4">
                  <c:v>30000</c:v>
                </c:pt>
                <c:pt idx="5">
                  <c:v>20000</c:v>
                </c:pt>
                <c:pt idx="6">
                  <c:v>20000</c:v>
                </c:pt>
                <c:pt idx="7">
                  <c:v>40000</c:v>
                </c:pt>
                <c:pt idx="8">
                  <c:v>40000</c:v>
                </c:pt>
                <c:pt idx="9">
                  <c:v>70000</c:v>
                </c:pt>
              </c:numCache>
            </c:numRef>
          </c:val>
        </c:ser>
        <c:dLbls>
          <c:showCatName val="1"/>
          <c:showPercent val="1"/>
        </c:dLbls>
        <c:firstSliceAng val="0"/>
      </c:pieChart>
      <c:spPr>
        <a:noFill/>
        <a:ln w="25400">
          <a:noFill/>
        </a:ln>
      </c:spPr>
    </c:plotArea>
    <c:legend>
      <c:legendPos val="r"/>
      <c:layout>
        <c:manualLayout>
          <c:xMode val="edge"/>
          <c:yMode val="edge"/>
          <c:x val="0.81111159716146597"/>
          <c:y val="0.29717073986035086"/>
          <c:w val="0.17037037037037039"/>
          <c:h val="0.49764305699995082"/>
        </c:manualLayout>
      </c:layout>
      <c:spPr>
        <a:solidFill>
          <a:srgbClr val="FFFFFF"/>
        </a:solidFill>
        <a:ln w="3175">
          <a:solidFill>
            <a:srgbClr val="000000"/>
          </a:solidFill>
          <a:prstDash val="solid"/>
        </a:ln>
      </c:spPr>
      <c:txPr>
        <a:bodyPr/>
        <a:lstStyle/>
        <a:p>
          <a:pPr>
            <a:defRPr sz="895" b="0" i="0" u="none" strike="noStrike" baseline="0">
              <a:solidFill>
                <a:srgbClr val="000000"/>
              </a:solidFill>
              <a:latin typeface="ＭＳ Ｐゴシック"/>
              <a:ea typeface="ＭＳ Ｐゴシック"/>
              <a:cs typeface="ＭＳ Ｐゴシック"/>
            </a:defRPr>
          </a:pPr>
          <a:endParaRPr lang="ja-JP"/>
        </a:p>
      </c:txPr>
    </c:legend>
    <c:plotVisOnly val="1"/>
    <c:dispBlanksAs val="zero"/>
  </c:chart>
  <c:spPr>
    <a:solidFill>
      <a:srgbClr val="FFFFFF"/>
    </a:solidFill>
    <a:ln w="3175">
      <a:solidFill>
        <a:srgbClr val="000000"/>
      </a:solidFill>
      <a:prstDash val="solid"/>
    </a:ln>
  </c:spPr>
  <c:txPr>
    <a:bodyPr/>
    <a:lstStyle/>
    <a:p>
      <a:pPr>
        <a:defRPr sz="975"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7AF4235-1ACF-45B1-9B10-5B6963423D95}" type="datetimeFigureOut">
              <a:rPr lang="ja-JP" altLang="en-US"/>
              <a:pPr>
                <a:defRPr/>
              </a:pPr>
              <a:t>2009/11/14</a:t>
            </a:fld>
            <a:endParaRPr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CCA5436-F119-45BB-B1C4-27FD1029C798}"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587791B6-DCE8-40D2-AE12-F897E527AA6A}" type="datetimeFigureOut">
              <a:rPr lang="ja-JP" altLang="en-US"/>
              <a:pPr>
                <a:defRPr/>
              </a:pPr>
              <a:t>2009/11/14</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FD3F83DD-7395-4B04-ACCB-B796A0D96CA9}"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6861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6148"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7931F1C-B1B8-4051-A05F-424A1772C00B}" type="slidenum">
              <a:rPr lang="ja-JP" altLang="en-US" smtClean="0"/>
              <a:pPr fontAlgn="base">
                <a:spcBef>
                  <a:spcPct val="0"/>
                </a:spcBef>
                <a:spcAft>
                  <a:spcPct val="0"/>
                </a:spcAft>
                <a:defRPr/>
              </a:pPr>
              <a:t>1</a:t>
            </a:fld>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スライド イメージ プレースホルダ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9728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dirty="0" smtClean="0"/>
          </a:p>
        </p:txBody>
      </p:sp>
      <p:sp>
        <p:nvSpPr>
          <p:cNvPr id="4" name="スライド番号プレースホルダ 3"/>
          <p:cNvSpPr>
            <a:spLocks noGrp="1"/>
          </p:cNvSpPr>
          <p:nvPr>
            <p:ph type="sldNum" sz="quarter" idx="5"/>
          </p:nvPr>
        </p:nvSpPr>
        <p:spPr/>
        <p:txBody>
          <a:bodyPr/>
          <a:lstStyle/>
          <a:p>
            <a:pPr>
              <a:defRPr/>
            </a:pPr>
            <a:fld id="{DEDC102C-9127-48BB-A894-A6D9824EF66F}" type="slidenum">
              <a:rPr lang="ja-JP" altLang="en-US" smtClean="0"/>
              <a:pPr>
                <a:defRPr/>
              </a:pPr>
              <a:t>10</a:t>
            </a:fld>
            <a:endParaRPr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421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E10D12C5-29C0-43DF-92E1-E61D20808D3B}" type="slidenum">
              <a:rPr lang="ja-JP" altLang="en-US" smtClean="0"/>
              <a:pPr>
                <a:defRPr/>
              </a:pPr>
              <a:t>11</a:t>
            </a:fld>
            <a:endParaRPr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523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AEBBF60F-CD58-475D-828F-BEC6B0B41E69}" type="slidenum">
              <a:rPr lang="ja-JP" altLang="en-US" smtClean="0"/>
              <a:pPr>
                <a:defRPr/>
              </a:pPr>
              <a:t>12</a:t>
            </a:fld>
            <a:endParaRPr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62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D15A1BDF-8673-4E50-9BC8-FA4F831E19F3}" type="slidenum">
              <a:rPr lang="ja-JP" altLang="en-US" smtClean="0"/>
              <a:pPr>
                <a:defRPr/>
              </a:pPr>
              <a:t>13</a:t>
            </a:fld>
            <a:endParaRPr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FD3F83DD-7395-4B04-ACCB-B796A0D96CA9}" type="slidenum">
              <a:rPr lang="ja-JP" altLang="en-US" smtClean="0"/>
              <a:pPr>
                <a:defRPr/>
              </a:pPr>
              <a:t>14</a:t>
            </a:fld>
            <a:endParaRPr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スライド イメージ プレースホルダ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8909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C5214EA6-5EED-488C-87E7-07FB0E164F41}" type="slidenum">
              <a:rPr lang="ja-JP" altLang="en-US" smtClean="0"/>
              <a:pPr>
                <a:defRPr/>
              </a:pPr>
              <a:t>15</a:t>
            </a:fld>
            <a:endParaRPr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FD3F83DD-7395-4B04-ACCB-B796A0D96CA9}" type="slidenum">
              <a:rPr lang="ja-JP" altLang="en-US" smtClean="0"/>
              <a:pPr>
                <a:defRPr/>
              </a:pPr>
              <a:t>16</a:t>
            </a:fld>
            <a:endParaRPr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FD3F83DD-7395-4B04-ACCB-B796A0D96CA9}" type="slidenum">
              <a:rPr lang="ja-JP" altLang="en-US" smtClean="0"/>
              <a:pPr>
                <a:defRPr/>
              </a:pPr>
              <a:t>17</a:t>
            </a:fld>
            <a:endParaRPr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FD3F83DD-7395-4B04-ACCB-B796A0D96CA9}" type="slidenum">
              <a:rPr lang="ja-JP" altLang="en-US" smtClean="0"/>
              <a:pPr>
                <a:defRPr/>
              </a:pPr>
              <a:t>18</a:t>
            </a:fld>
            <a:endParaRPr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FD3F83DD-7395-4B04-ACCB-B796A0D96CA9}" type="slidenum">
              <a:rPr lang="ja-JP" altLang="en-US" smtClean="0"/>
              <a:pPr>
                <a:defRPr/>
              </a:pPr>
              <a:t>19</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FD3F83DD-7395-4B04-ACCB-B796A0D96CA9}" type="slidenum">
              <a:rPr lang="ja-JP" altLang="en-US" smtClean="0"/>
              <a:pPr>
                <a:defRPr/>
              </a:pPr>
              <a:t>2</a:t>
            </a:fld>
            <a:endParaRPr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スライド イメージ プレースホルダ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064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04B2644B-78AA-491F-B60B-F5B85D698D37}" type="slidenum">
              <a:rPr lang="ja-JP" altLang="en-US" smtClean="0"/>
              <a:pPr>
                <a:defRPr/>
              </a:pPr>
              <a:t>20</a:t>
            </a:fld>
            <a:endParaRPr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スライド イメージ プレースホルダ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0752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BE2C7935-435E-475A-8AE0-892F3416521B}" type="slidenum">
              <a:rPr lang="ja-JP" altLang="en-US" smtClean="0"/>
              <a:pPr>
                <a:defRPr/>
              </a:pPr>
              <a:t>21</a:t>
            </a:fld>
            <a:endParaRPr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43000" y="685800"/>
            <a:ext cx="4572000" cy="3429000"/>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FD3F83DD-7395-4B04-ACCB-B796A0D96CA9}" type="slidenum">
              <a:rPr lang="ja-JP" altLang="en-US" smtClean="0"/>
              <a:pPr>
                <a:defRPr/>
              </a:pPr>
              <a:t>22</a:t>
            </a:fld>
            <a:endParaRPr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43000" y="685800"/>
            <a:ext cx="4572000" cy="3429000"/>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FD3F83DD-7395-4B04-ACCB-B796A0D96CA9}" type="slidenum">
              <a:rPr lang="ja-JP" altLang="en-US" smtClean="0"/>
              <a:pPr>
                <a:defRPr/>
              </a:pPr>
              <a:t>23</a:t>
            </a:fld>
            <a:endParaRPr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スライド イメージ プレースホルダ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0854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FF8ABA2C-B26C-4E51-B4A9-847381852C1E}" type="slidenum">
              <a:rPr lang="ja-JP" altLang="en-US" smtClean="0"/>
              <a:pPr>
                <a:defRPr/>
              </a:pPr>
              <a:t>24</a:t>
            </a:fld>
            <a:endParaRPr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スライド イメージ プレースホルダ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095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en-US" altLang="ja-JP" dirty="0" smtClean="0"/>
          </a:p>
        </p:txBody>
      </p:sp>
      <p:sp>
        <p:nvSpPr>
          <p:cNvPr id="4" name="スライド番号プレースホルダ 3"/>
          <p:cNvSpPr>
            <a:spLocks noGrp="1"/>
          </p:cNvSpPr>
          <p:nvPr>
            <p:ph type="sldNum" sz="quarter" idx="5"/>
          </p:nvPr>
        </p:nvSpPr>
        <p:spPr/>
        <p:txBody>
          <a:bodyPr/>
          <a:lstStyle/>
          <a:p>
            <a:pPr>
              <a:defRPr/>
            </a:pPr>
            <a:fld id="{78BE481E-C32F-4D5B-99A0-EFC437835F8E}" type="slidenum">
              <a:rPr lang="ja-JP" altLang="en-US" smtClean="0"/>
              <a:pPr>
                <a:defRPr/>
              </a:pPr>
              <a:t>25</a:t>
            </a:fld>
            <a:endParaRPr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FD3F83DD-7395-4B04-ACCB-B796A0D96CA9}" type="slidenum">
              <a:rPr lang="ja-JP" altLang="en-US" smtClean="0"/>
              <a:pPr>
                <a:defRPr/>
              </a:pPr>
              <a:t>26</a:t>
            </a:fld>
            <a:endParaRPr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FD3F83DD-7395-4B04-ACCB-B796A0D96CA9}" type="slidenum">
              <a:rPr lang="ja-JP" altLang="en-US" smtClean="0"/>
              <a:pPr>
                <a:defRPr/>
              </a:pPr>
              <a:t>27</a:t>
            </a:fld>
            <a:endParaRPr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FD3F83DD-7395-4B04-ACCB-B796A0D96CA9}" type="slidenum">
              <a:rPr lang="ja-JP" altLang="en-US" smtClean="0"/>
              <a:pPr>
                <a:defRPr/>
              </a:pPr>
              <a:t>28</a:t>
            </a:fld>
            <a:endParaRPr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FD3F83DD-7395-4B04-ACCB-B796A0D96CA9}" type="slidenum">
              <a:rPr lang="ja-JP" altLang="en-US" smtClean="0"/>
              <a:pPr>
                <a:defRPr/>
              </a:pPr>
              <a:t>29</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FD3F83DD-7395-4B04-ACCB-B796A0D96CA9}" type="slidenum">
              <a:rPr lang="ja-JP" altLang="en-US" smtClean="0"/>
              <a:pPr>
                <a:defRPr/>
              </a:pPr>
              <a:t>3</a:t>
            </a:fld>
            <a:endParaRPr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スライド イメージ プレースホルダ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1673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6990FB0E-39B2-4A0F-9439-7002BB0BD3B4}" type="slidenum">
              <a:rPr lang="ja-JP" altLang="en-US" smtClean="0"/>
              <a:pPr>
                <a:defRPr/>
              </a:pPr>
              <a:t>30</a:t>
            </a:fld>
            <a:endParaRPr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FD3F83DD-7395-4B04-ACCB-B796A0D96CA9}" type="slidenum">
              <a:rPr lang="ja-JP" altLang="en-US" smtClean="0"/>
              <a:pPr>
                <a:defRPr/>
              </a:pPr>
              <a:t>31</a:t>
            </a:fld>
            <a:endParaRPr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1776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DC2B92E9-BC27-48AC-BA85-352631313290}" type="slidenum">
              <a:rPr lang="ja-JP" altLang="en-US" smtClean="0"/>
              <a:pPr>
                <a:defRPr/>
              </a:pPr>
              <a:t>32</a:t>
            </a:fld>
            <a:endParaRPr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スライド イメージ プレースホルダ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1878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DF6D11D0-18CE-46AA-A8E3-D2C1E40B5541}" type="slidenum">
              <a:rPr lang="ja-JP" altLang="en-US" smtClean="0"/>
              <a:pPr>
                <a:defRPr/>
              </a:pPr>
              <a:t>33</a:t>
            </a:fld>
            <a:endParaRPr lang="ja-JP"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スライド イメージ プレースホルダ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2390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C2F1E2FF-F792-4668-A08B-493B8399CD6E}" type="slidenum">
              <a:rPr lang="ja-JP" altLang="en-US" smtClean="0"/>
              <a:pPr>
                <a:defRPr/>
              </a:pPr>
              <a:t>34</a:t>
            </a:fld>
            <a:endParaRPr lang="ja-JP"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スライド イメージ プレースホルダ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249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632FA539-A69B-4607-8C27-E6F6D7F93B89}" type="slidenum">
              <a:rPr lang="ja-JP" altLang="en-US" smtClean="0"/>
              <a:pPr>
                <a:defRPr/>
              </a:pPr>
              <a:t>35</a:t>
            </a:fld>
            <a:endParaRPr lang="ja-JP"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スライド イメージ プレースホルダ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269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FCC36600-444F-4492-87AF-A5A99A0EB715}" type="slidenum">
              <a:rPr lang="ja-JP" altLang="en-US" smtClean="0"/>
              <a:pPr>
                <a:defRPr/>
              </a:pPr>
              <a:t>36</a:t>
            </a:fld>
            <a:endParaRPr lang="ja-JP"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280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2EE451A6-C4F2-44EE-981C-DB5B345BA2AD}" type="slidenum">
              <a:rPr lang="ja-JP" altLang="en-US" smtClean="0"/>
              <a:pPr>
                <a:defRPr/>
              </a:pPr>
              <a:t>37</a:t>
            </a:fld>
            <a:endParaRPr lang="ja-JP"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290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0EEF9E0F-DCE0-4C39-98B6-ACFE9A4149B6}" type="slidenum">
              <a:rPr lang="ja-JP" altLang="en-US" smtClean="0"/>
              <a:pPr>
                <a:defRPr/>
              </a:pPr>
              <a:t>38</a:t>
            </a:fld>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smtClean="0"/>
          </a:p>
        </p:txBody>
      </p:sp>
      <p:sp>
        <p:nvSpPr>
          <p:cNvPr id="4" name="スライド番号プレースホルダ 3"/>
          <p:cNvSpPr>
            <a:spLocks noGrp="1"/>
          </p:cNvSpPr>
          <p:nvPr>
            <p:ph type="sldNum" sz="quarter" idx="10"/>
          </p:nvPr>
        </p:nvSpPr>
        <p:spPr/>
        <p:txBody>
          <a:bodyPr/>
          <a:lstStyle/>
          <a:p>
            <a:pPr>
              <a:defRPr/>
            </a:pPr>
            <a:fld id="{FD3F83DD-7395-4B04-ACCB-B796A0D96CA9}" type="slidenum">
              <a:rPr lang="ja-JP" altLang="en-US" smtClean="0"/>
              <a:pPr>
                <a:defRPr/>
              </a:pPr>
              <a:t>4</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8601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36AC59F4-1054-4D3A-A9DC-7429764F90DC}" type="slidenum">
              <a:rPr lang="ja-JP" altLang="en-US" smtClean="0"/>
              <a:pPr>
                <a:defRPr/>
              </a:pPr>
              <a:t>5</a:t>
            </a:fld>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FD3F83DD-7395-4B04-ACCB-B796A0D96CA9}" type="slidenum">
              <a:rPr lang="ja-JP" altLang="en-US" smtClean="0"/>
              <a:pPr>
                <a:defRPr/>
              </a:pPr>
              <a:t>6</a:t>
            </a:fld>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8704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BB6F784F-5924-4608-AFD0-3AED7A7C3765}" type="slidenum">
              <a:rPr lang="ja-JP" altLang="en-US" smtClean="0"/>
              <a:pPr>
                <a:defRPr/>
              </a:pPr>
              <a:t>7</a:t>
            </a:fld>
            <a:endParaRPr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FD3F83DD-7395-4B04-ACCB-B796A0D96CA9}" type="slidenum">
              <a:rPr lang="ja-JP" altLang="en-US" smtClean="0"/>
              <a:pPr>
                <a:defRPr/>
              </a:pPr>
              <a:t>8</a:t>
            </a:fld>
            <a:endParaRPr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3289700A-1217-42C7-82D4-703F7656C31A}" type="slidenum">
              <a:rPr lang="ja-JP" altLang="en-US" smtClean="0"/>
              <a:pPr>
                <a:defRPr/>
              </a:pPr>
              <a:t>9</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2291" name="Rectangle 3"/>
          <p:cNvSpPr>
            <a:spLocks noGrp="1" noChangeArrowheads="1"/>
          </p:cNvSpPr>
          <p:nvPr>
            <p:ph type="ctrTitle"/>
          </p:nvPr>
        </p:nvSpPr>
        <p:spPr>
          <a:xfrm>
            <a:off x="2577614" y="1196975"/>
            <a:ext cx="5747238" cy="1470025"/>
          </a:xfrm>
        </p:spPr>
        <p:txBody>
          <a:bodyPr/>
          <a:lstStyle>
            <a:lvl1pPr>
              <a:defRPr sz="4000"/>
            </a:lvl1pPr>
          </a:lstStyle>
          <a:p>
            <a:r>
              <a:rPr lang="ja-JP" altLang="en-US" smtClean="0"/>
              <a:t>マスタ タイトルの書式設定</a:t>
            </a:r>
            <a:endParaRPr lang="ja-JP" altLang="en-US"/>
          </a:p>
        </p:txBody>
      </p:sp>
      <p:sp>
        <p:nvSpPr>
          <p:cNvPr id="12292" name="Rectangle 4"/>
          <p:cNvSpPr>
            <a:spLocks noGrp="1" noChangeArrowheads="1"/>
          </p:cNvSpPr>
          <p:nvPr>
            <p:ph type="subTitle" idx="1"/>
          </p:nvPr>
        </p:nvSpPr>
        <p:spPr>
          <a:xfrm>
            <a:off x="1913792" y="3429000"/>
            <a:ext cx="6513635" cy="2592388"/>
          </a:xfrm>
        </p:spPr>
        <p:txBody>
          <a:bodyPr/>
          <a:lstStyle>
            <a:lvl1pPr marL="0" indent="0">
              <a:buFontTx/>
              <a:buNone/>
              <a:defRPr/>
            </a:lvl1pPr>
          </a:lstStyle>
          <a:p>
            <a:r>
              <a:rPr lang="ja-JP" altLang="en-US" smtClean="0"/>
              <a:t>マスタ サブタイトルの書式設定</a:t>
            </a:r>
            <a:endParaRPr lang="ja-JP" altLang="en-US"/>
          </a:p>
        </p:txBody>
      </p:sp>
      <p:sp>
        <p:nvSpPr>
          <p:cNvPr id="12293" name="Rectangle 5"/>
          <p:cNvSpPr>
            <a:spLocks noGrp="1" noChangeArrowheads="1"/>
          </p:cNvSpPr>
          <p:nvPr>
            <p:ph type="dt" sz="half" idx="2"/>
          </p:nvPr>
        </p:nvSpPr>
        <p:spPr/>
        <p:txBody>
          <a:bodyPr/>
          <a:lstStyle>
            <a:lvl1pPr>
              <a:defRPr/>
            </a:lvl1pPr>
          </a:lstStyle>
          <a:p>
            <a:pPr>
              <a:defRPr/>
            </a:pPr>
            <a:fld id="{AEE752C3-86B6-4524-903F-8BAFC6C30D26}" type="datetimeFigureOut">
              <a:rPr lang="ja-JP" altLang="en-US" smtClean="0"/>
              <a:pPr>
                <a:defRPr/>
              </a:pPr>
              <a:t>2009/11/14</a:t>
            </a:fld>
            <a:endParaRPr lang="ja-JP" altLang="en-US"/>
          </a:p>
        </p:txBody>
      </p:sp>
      <p:sp>
        <p:nvSpPr>
          <p:cNvPr id="12294" name="Rectangle 6"/>
          <p:cNvSpPr>
            <a:spLocks noGrp="1" noChangeArrowheads="1"/>
          </p:cNvSpPr>
          <p:nvPr>
            <p:ph type="ftr" sz="quarter" idx="3"/>
          </p:nvPr>
        </p:nvSpPr>
        <p:spPr/>
        <p:txBody>
          <a:bodyPr/>
          <a:lstStyle>
            <a:lvl1pPr>
              <a:defRPr/>
            </a:lvl1pPr>
          </a:lstStyle>
          <a:p>
            <a:pPr>
              <a:defRPr/>
            </a:pPr>
            <a:endParaRPr lang="ja-JP" altLang="en-US"/>
          </a:p>
        </p:txBody>
      </p:sp>
      <p:sp>
        <p:nvSpPr>
          <p:cNvPr id="12295" name="Rectangle 7"/>
          <p:cNvSpPr>
            <a:spLocks noGrp="1" noChangeArrowheads="1"/>
          </p:cNvSpPr>
          <p:nvPr>
            <p:ph type="sldNum" sz="quarter" idx="4"/>
          </p:nvPr>
        </p:nvSpPr>
        <p:spPr/>
        <p:txBody>
          <a:bodyPr/>
          <a:lstStyle>
            <a:lvl1pPr>
              <a:defRPr/>
            </a:lvl1pPr>
          </a:lstStyle>
          <a:p>
            <a:pPr>
              <a:defRPr/>
            </a:pPr>
            <a:fld id="{58A6D9E2-72D9-4469-A150-3330F7A6ABDE}" type="slidenum">
              <a:rPr lang="ja-JP" altLang="en-US" smtClean="0"/>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CA00366D-755E-4061-8B38-6262C3B0526F}" type="datetimeFigureOut">
              <a:rPr lang="ja-JP" altLang="en-US" smtClean="0"/>
              <a:pPr>
                <a:defRPr/>
              </a:pPr>
              <a:t>2009/11/14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87E1DCF-A64D-4D4F-BF0A-BFE2368940C0}" type="slidenum">
              <a:rPr lang="ja-JP" altLang="en-US" smtClean="0"/>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1" y="274641"/>
            <a:ext cx="6031523"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9E5DE5F-95EA-4A44-9B6A-6C6D016EF0C8}" type="datetimeFigureOut">
              <a:rPr lang="ja-JP" altLang="en-US" smtClean="0"/>
              <a:pPr>
                <a:defRPr/>
              </a:pPr>
              <a:t>2009/11/14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C42117B-CE1F-4149-A76B-A44DE5712B92}" type="slidenum">
              <a:rPr lang="ja-JP" altLang="en-US" smtClean="0"/>
              <a:pPr>
                <a:defRPr/>
              </a:pPr>
              <a:t>&lt;#&gt;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40"/>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日付プレースホルダ 2"/>
          <p:cNvSpPr>
            <a:spLocks noGrp="1"/>
          </p:cNvSpPr>
          <p:nvPr>
            <p:ph type="dt" sz="half" idx="10"/>
          </p:nvPr>
        </p:nvSpPr>
        <p:spPr>
          <a:xfrm>
            <a:off x="457200" y="6245225"/>
            <a:ext cx="2133600" cy="476250"/>
          </a:xfrm>
        </p:spPr>
        <p:txBody>
          <a:bodyPr/>
          <a:lstStyle>
            <a:lvl1pPr>
              <a:defRPr/>
            </a:lvl1pPr>
          </a:lstStyle>
          <a:p>
            <a:pPr>
              <a:defRPr/>
            </a:pPr>
            <a:endParaRPr lang="en-US" altLang="ja-JP"/>
          </a:p>
        </p:txBody>
      </p:sp>
      <p:sp>
        <p:nvSpPr>
          <p:cNvPr id="4" name="フッター プレースホルダ 3"/>
          <p:cNvSpPr>
            <a:spLocks noGrp="1"/>
          </p:cNvSpPr>
          <p:nvPr>
            <p:ph type="ftr" sz="quarter" idx="11"/>
          </p:nvPr>
        </p:nvSpPr>
        <p:spPr>
          <a:xfrm>
            <a:off x="3124200" y="6245225"/>
            <a:ext cx="2895600" cy="476250"/>
          </a:xfrm>
        </p:spPr>
        <p:txBody>
          <a:bodyPr/>
          <a:lstStyle>
            <a:lvl1pPr>
              <a:defRPr/>
            </a:lvl1pPr>
          </a:lstStyle>
          <a:p>
            <a:pPr>
              <a:defRPr/>
            </a:pPr>
            <a:endParaRPr lang="en-US" altLang="ja-JP"/>
          </a:p>
        </p:txBody>
      </p:sp>
      <p:sp>
        <p:nvSpPr>
          <p:cNvPr id="5" name="スライド番号プレースホルダ 4"/>
          <p:cNvSpPr>
            <a:spLocks noGrp="1"/>
          </p:cNvSpPr>
          <p:nvPr>
            <p:ph type="sldNum" sz="quarter" idx="12"/>
          </p:nvPr>
        </p:nvSpPr>
        <p:spPr>
          <a:xfrm>
            <a:off x="6553200" y="6245225"/>
            <a:ext cx="2133600" cy="476250"/>
          </a:xfrm>
        </p:spPr>
        <p:txBody>
          <a:bodyPr/>
          <a:lstStyle>
            <a:lvl1pPr>
              <a:defRPr/>
            </a:lvl1pPr>
          </a:lstStyle>
          <a:p>
            <a:pPr>
              <a:defRPr/>
            </a:pPr>
            <a:fld id="{3043EAD9-0AF6-45EC-AC3B-6D1D6EDF87CE}" type="slidenum">
              <a:rPr lang="en-US" altLang="ja-JP"/>
              <a:pPr>
                <a:defRPr/>
              </a:pPr>
              <a:t>&lt;#&gt;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2291" name="Rectangle 3"/>
          <p:cNvSpPr>
            <a:spLocks noGrp="1" noChangeArrowheads="1"/>
          </p:cNvSpPr>
          <p:nvPr>
            <p:ph type="ctrTitle"/>
          </p:nvPr>
        </p:nvSpPr>
        <p:spPr>
          <a:xfrm>
            <a:off x="2577614" y="1196975"/>
            <a:ext cx="5747238" cy="1470025"/>
          </a:xfrm>
        </p:spPr>
        <p:txBody>
          <a:bodyPr/>
          <a:lstStyle>
            <a:lvl1pPr>
              <a:defRPr sz="4000"/>
            </a:lvl1pPr>
          </a:lstStyle>
          <a:p>
            <a:r>
              <a:rPr lang="ja-JP" altLang="en-US" smtClean="0"/>
              <a:t>マスタ タイトルの書式設定</a:t>
            </a:r>
            <a:endParaRPr lang="ja-JP" altLang="en-US"/>
          </a:p>
        </p:txBody>
      </p:sp>
      <p:sp>
        <p:nvSpPr>
          <p:cNvPr id="12292" name="Rectangle 4"/>
          <p:cNvSpPr>
            <a:spLocks noGrp="1" noChangeArrowheads="1"/>
          </p:cNvSpPr>
          <p:nvPr>
            <p:ph type="subTitle" idx="1"/>
          </p:nvPr>
        </p:nvSpPr>
        <p:spPr>
          <a:xfrm>
            <a:off x="1913792" y="3429000"/>
            <a:ext cx="6513635" cy="2592388"/>
          </a:xfrm>
        </p:spPr>
        <p:txBody>
          <a:bodyPr/>
          <a:lstStyle>
            <a:lvl1pPr marL="0" indent="0">
              <a:buFontTx/>
              <a:buNone/>
              <a:defRPr/>
            </a:lvl1pPr>
          </a:lstStyle>
          <a:p>
            <a:r>
              <a:rPr lang="ja-JP" altLang="en-US" smtClean="0"/>
              <a:t>マスタ サブタイトルの書式設定</a:t>
            </a:r>
            <a:endParaRPr lang="ja-JP" altLang="en-US"/>
          </a:p>
        </p:txBody>
      </p:sp>
      <p:sp>
        <p:nvSpPr>
          <p:cNvPr id="12293" name="Rectangle 5"/>
          <p:cNvSpPr>
            <a:spLocks noGrp="1" noChangeArrowheads="1"/>
          </p:cNvSpPr>
          <p:nvPr>
            <p:ph type="dt" sz="half" idx="2"/>
          </p:nvPr>
        </p:nvSpPr>
        <p:spPr/>
        <p:txBody>
          <a:bodyPr/>
          <a:lstStyle>
            <a:lvl1pPr>
              <a:defRPr/>
            </a:lvl1pPr>
          </a:lstStyle>
          <a:p>
            <a:pPr>
              <a:defRPr/>
            </a:pPr>
            <a:fld id="{AEE752C3-86B6-4524-903F-8BAFC6C30D26}" type="datetimeFigureOut">
              <a:rPr lang="ja-JP" altLang="en-US" smtClean="0"/>
              <a:pPr>
                <a:defRPr/>
              </a:pPr>
              <a:t>2009/11/14</a:t>
            </a:fld>
            <a:endParaRPr lang="ja-JP" altLang="en-US"/>
          </a:p>
        </p:txBody>
      </p:sp>
      <p:sp>
        <p:nvSpPr>
          <p:cNvPr id="12294" name="Rectangle 6"/>
          <p:cNvSpPr>
            <a:spLocks noGrp="1" noChangeArrowheads="1"/>
          </p:cNvSpPr>
          <p:nvPr>
            <p:ph type="ftr" sz="quarter" idx="3"/>
          </p:nvPr>
        </p:nvSpPr>
        <p:spPr/>
        <p:txBody>
          <a:bodyPr/>
          <a:lstStyle>
            <a:lvl1pPr>
              <a:defRPr/>
            </a:lvl1pPr>
          </a:lstStyle>
          <a:p>
            <a:endParaRPr lang="en-US" altLang="ja-JP"/>
          </a:p>
        </p:txBody>
      </p:sp>
      <p:sp>
        <p:nvSpPr>
          <p:cNvPr id="12295" name="Rectangle 7"/>
          <p:cNvSpPr>
            <a:spLocks noGrp="1" noChangeArrowheads="1"/>
          </p:cNvSpPr>
          <p:nvPr>
            <p:ph type="sldNum" sz="quarter" idx="4"/>
          </p:nvPr>
        </p:nvSpPr>
        <p:spPr/>
        <p:txBody>
          <a:bodyPr/>
          <a:lstStyle>
            <a:lvl1pPr>
              <a:defRPr/>
            </a:lvl1pPr>
          </a:lstStyle>
          <a:p>
            <a:pPr>
              <a:defRPr/>
            </a:pPr>
            <a:fld id="{58A6D9E2-72D9-4469-A150-3330F7A6ABDE}" type="slidenum">
              <a:rPr lang="ja-JP" altLang="en-US" smtClean="0"/>
              <a:pPr>
                <a:defRPr/>
              </a:pPr>
              <a:t>&lt;#&gt;</a:t>
            </a:fld>
            <a:endParaRPr lang="ja-JP" alt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8568794B-CF39-43FF-9530-1997413EB533}" type="datetimeFigureOut">
              <a:rPr lang="ja-JP" altLang="en-US" smtClean="0"/>
              <a:pPr>
                <a:defRPr/>
              </a:pPr>
              <a:t>2009/11/14</a:t>
            </a:fld>
            <a:endParaRPr lang="ja-JP" altLang="en-US"/>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A61DBD34-EA53-400C-96E4-64E17B89548D}" type="slidenum">
              <a:rPr lang="ja-JP" altLang="en-US" smtClean="0"/>
              <a:pPr>
                <a:defRPr/>
              </a:pPr>
              <a:t>&lt;#&gt;</a:t>
            </a:fld>
            <a:endParaRPr lang="ja-JP" alt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3"/>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86F2E666-2B4C-40A0-A726-ED00F358365B}" type="datetimeFigureOut">
              <a:rPr lang="ja-JP" altLang="en-US" smtClean="0"/>
              <a:pPr>
                <a:defRPr/>
              </a:pPr>
              <a:t>2009/11/14</a:t>
            </a:fld>
            <a:endParaRPr lang="ja-JP" altLang="en-US"/>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4E5488CC-52F9-4A2E-B7BD-884CB6368FED}" type="slidenum">
              <a:rPr lang="ja-JP" altLang="en-US" smtClean="0"/>
              <a:pPr>
                <a:defRPr/>
              </a:pPr>
              <a:t>&lt;#&gt;</a:t>
            </a:fld>
            <a:endParaRPr lang="ja-JP" alt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1" y="1700213"/>
            <a:ext cx="4044462"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2338" y="1700213"/>
            <a:ext cx="4044462"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pPr>
              <a:defRPr/>
            </a:pPr>
            <a:fld id="{9F0BB202-FBA0-4D1A-985A-F8224AB96277}" type="datetimeFigureOut">
              <a:rPr lang="ja-JP" altLang="en-US" smtClean="0"/>
              <a:pPr>
                <a:defRPr/>
              </a:pPr>
              <a:t>2009/11/14</a:t>
            </a:fld>
            <a:endParaRPr lang="ja-JP" altLang="en-US"/>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pPr>
              <a:defRPr/>
            </a:pPr>
            <a:fld id="{C9CD4E15-1766-466F-8CB5-3918769FEB30}" type="slidenum">
              <a:rPr lang="ja-JP" altLang="en-US" smtClean="0"/>
              <a:pPr>
                <a:defRPr/>
              </a:pPr>
              <a:t>&lt;#&gt;</a:t>
            </a:fld>
            <a:endParaRPr lang="ja-JP" alt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271"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271"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pPr>
              <a:defRPr/>
            </a:pPr>
            <a:fld id="{F4A71C86-A4A4-4836-927D-1FE6B4D8E0BE}" type="datetimeFigureOut">
              <a:rPr lang="ja-JP" altLang="en-US" smtClean="0"/>
              <a:pPr>
                <a:defRPr/>
              </a:pPr>
              <a:t>2009/11/14</a:t>
            </a:fld>
            <a:endParaRPr lang="ja-JP" altLang="en-US"/>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pPr>
              <a:defRPr/>
            </a:pPr>
            <a:fld id="{0CB87566-C21E-4B39-9F72-0FC00B17C0B3}" type="slidenum">
              <a:rPr lang="ja-JP" altLang="en-US" smtClean="0"/>
              <a:pPr>
                <a:defRPr/>
              </a:pPr>
              <a:t>&lt;#&gt;</a:t>
            </a:fld>
            <a:endParaRPr lang="ja-JP" altLang="en-US"/>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pPr>
              <a:defRPr/>
            </a:pPr>
            <a:fld id="{32256DEB-195F-48D3-BA4C-96B8D6D4936A}" type="datetimeFigureOut">
              <a:rPr lang="ja-JP" altLang="en-US" smtClean="0"/>
              <a:pPr>
                <a:defRPr/>
              </a:pPr>
              <a:t>2009/11/14</a:t>
            </a:fld>
            <a:endParaRPr lang="ja-JP" altLang="en-US"/>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pPr>
              <a:defRPr/>
            </a:pPr>
            <a:fld id="{6B84DD31-190D-419F-B6DF-833D4675E30A}" type="slidenum">
              <a:rPr lang="ja-JP" altLang="en-US" smtClean="0"/>
              <a:pPr>
                <a:defRPr/>
              </a:pPr>
              <a:t>&lt;#&gt;</a:t>
            </a:fld>
            <a:endParaRPr lang="ja-JP" altLang="en-US"/>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pPr>
              <a:defRPr/>
            </a:pPr>
            <a:fld id="{14F7F5C3-65B5-42FB-B145-D15DD54ABEB8}" type="datetimeFigureOut">
              <a:rPr lang="ja-JP" altLang="en-US" smtClean="0"/>
              <a:pPr>
                <a:defRPr/>
              </a:pPr>
              <a:t>2009/11/14</a:t>
            </a:fld>
            <a:endParaRPr lang="ja-JP" altLang="en-US"/>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pPr>
              <a:defRPr/>
            </a:pPr>
            <a:fld id="{3EF2E22A-AAB3-4E54-A3F1-BB8ACBBAE2B9}" type="slidenum">
              <a:rPr lang="ja-JP" altLang="en-US" smtClean="0"/>
              <a:pPr>
                <a:defRPr/>
              </a:pPr>
              <a:t>&lt;#&gt;</a:t>
            </a:fld>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8568794B-CF39-43FF-9530-1997413EB533}" type="datetimeFigureOut">
              <a:rPr lang="ja-JP" altLang="en-US" smtClean="0"/>
              <a:pPr>
                <a:defRPr/>
              </a:pPr>
              <a:t>2009/11/14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61DBD34-EA53-400C-96E4-64E17B89548D}" type="slidenum">
              <a:rPr lang="ja-JP" altLang="en-US" smtClean="0"/>
              <a:pPr>
                <a:defRPr/>
              </a:pPr>
              <a:t>&lt;#&gt;</a:t>
            </a:fld>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435"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538" y="273053"/>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1"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pPr>
              <a:defRPr/>
            </a:pPr>
            <a:fld id="{371E715D-D439-4CCC-8B23-669C77C4FBFE}" type="datetimeFigureOut">
              <a:rPr lang="ja-JP" altLang="en-US" smtClean="0"/>
              <a:pPr>
                <a:defRPr/>
              </a:pPr>
              <a:t>2009/11/14</a:t>
            </a:fld>
            <a:endParaRPr lang="ja-JP" altLang="en-US"/>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pPr>
              <a:defRPr/>
            </a:pPr>
            <a:fld id="{B8A244D8-78BA-4855-AFAF-88ADE4D733D9}" type="slidenum">
              <a:rPr lang="ja-JP" altLang="en-US" smtClean="0"/>
              <a:pPr>
                <a:defRPr/>
              </a:pPr>
              <a:t>&lt;#&gt;</a:t>
            </a:fld>
            <a:endParaRPr lang="ja-JP" alt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pPr>
              <a:defRPr/>
            </a:pPr>
            <a:fld id="{EA92AF83-4184-4385-BE44-2067E29BAE74}" type="datetimeFigureOut">
              <a:rPr lang="ja-JP" altLang="en-US" smtClean="0"/>
              <a:pPr>
                <a:defRPr/>
              </a:pPr>
              <a:t>2009/11/14</a:t>
            </a:fld>
            <a:endParaRPr lang="ja-JP" altLang="en-US"/>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pPr>
              <a:defRPr/>
            </a:pPr>
            <a:fld id="{3AD9801E-9F6A-4A93-8BFE-D46AE22512ED}" type="slidenum">
              <a:rPr lang="ja-JP" altLang="en-US" smtClean="0"/>
              <a:pPr>
                <a:defRPr/>
              </a:pPr>
              <a:t>&lt;#&gt;</a:t>
            </a:fld>
            <a:endParaRPr lang="ja-JP" altLang="en-US"/>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CA00366D-755E-4061-8B38-6262C3B0526F}" type="datetimeFigureOut">
              <a:rPr lang="ja-JP" altLang="en-US" smtClean="0"/>
              <a:pPr>
                <a:defRPr/>
              </a:pPr>
              <a:t>2009/11/14</a:t>
            </a:fld>
            <a:endParaRPr lang="ja-JP" altLang="en-US"/>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187E1DCF-A64D-4D4F-BF0A-BFE2368940C0}" type="slidenum">
              <a:rPr lang="ja-JP" altLang="en-US" smtClean="0"/>
              <a:pPr>
                <a:defRPr/>
              </a:pPr>
              <a:t>&lt;#&gt;</a:t>
            </a:fld>
            <a:endParaRPr lang="ja-JP" altLang="en-US"/>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1" y="274641"/>
            <a:ext cx="6031523"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9E5DE5F-95EA-4A44-9B6A-6C6D016EF0C8}" type="datetimeFigureOut">
              <a:rPr lang="ja-JP" altLang="en-US" smtClean="0"/>
              <a:pPr>
                <a:defRPr/>
              </a:pPr>
              <a:t>2009/11/14</a:t>
            </a:fld>
            <a:endParaRPr lang="ja-JP" altLang="en-US"/>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7C42117B-CE1F-4149-A76B-A44DE5712B92}" type="slidenum">
              <a:rPr lang="ja-JP" altLang="en-US" smtClean="0"/>
              <a:pPr>
                <a:defRPr/>
              </a:pPr>
              <a:t>&lt;#&gt;</a:t>
            </a:fld>
            <a:endParaRPr lang="ja-JP" altLang="en-US"/>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40"/>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日付プレースホルダ 2"/>
          <p:cNvSpPr>
            <a:spLocks noGrp="1"/>
          </p:cNvSpPr>
          <p:nvPr>
            <p:ph type="dt" sz="half" idx="10"/>
          </p:nvPr>
        </p:nvSpPr>
        <p:spPr>
          <a:xfrm>
            <a:off x="457200" y="6245225"/>
            <a:ext cx="2133600" cy="476250"/>
          </a:xfrm>
        </p:spPr>
        <p:txBody>
          <a:bodyPr/>
          <a:lstStyle>
            <a:lvl1pPr>
              <a:defRPr/>
            </a:lvl1pPr>
          </a:lstStyle>
          <a:p>
            <a:pPr>
              <a:defRPr/>
            </a:pPr>
            <a:endParaRPr lang="en-US" altLang="ja-JP"/>
          </a:p>
        </p:txBody>
      </p:sp>
      <p:sp>
        <p:nvSpPr>
          <p:cNvPr id="4" name="フッター プレースホルダ 3"/>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ltLang="ja-JP"/>
          </a:p>
        </p:txBody>
      </p:sp>
      <p:sp>
        <p:nvSpPr>
          <p:cNvPr id="5" name="スライド番号プレースホルダ 4"/>
          <p:cNvSpPr>
            <a:spLocks noGrp="1"/>
          </p:cNvSpPr>
          <p:nvPr>
            <p:ph type="sldNum" sz="quarter" idx="12"/>
          </p:nvPr>
        </p:nvSpPr>
        <p:spPr>
          <a:xfrm>
            <a:off x="6553200" y="6245225"/>
            <a:ext cx="2133600" cy="476250"/>
          </a:xfrm>
        </p:spPr>
        <p:txBody>
          <a:bodyPr/>
          <a:lstStyle>
            <a:lvl1pPr>
              <a:defRPr/>
            </a:lvl1pPr>
          </a:lstStyle>
          <a:p>
            <a:pPr>
              <a:defRPr/>
            </a:pPr>
            <a:fld id="{3043EAD9-0AF6-45EC-AC3B-6D1D6EDF87CE}" type="slidenum">
              <a:rPr lang="en-US" altLang="ja-JP"/>
              <a:pPr>
                <a:defRPr/>
              </a:pPr>
              <a:t>&lt;#&gt;</a:t>
            </a:fld>
            <a:endParaRPr lang="en-US" altLang="ja-JP"/>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2291" name="Rectangle 3"/>
          <p:cNvSpPr>
            <a:spLocks noGrp="1" noChangeArrowheads="1"/>
          </p:cNvSpPr>
          <p:nvPr>
            <p:ph type="ctrTitle"/>
          </p:nvPr>
        </p:nvSpPr>
        <p:spPr>
          <a:xfrm>
            <a:off x="1182566" y="2205041"/>
            <a:ext cx="6447692" cy="1152525"/>
          </a:xfrm>
          <a:effectLst>
            <a:outerShdw dist="35921" dir="2700000" algn="ctr" rotWithShape="0">
              <a:srgbClr val="FFFF00">
                <a:alpha val="50000"/>
              </a:srgbClr>
            </a:outerShdw>
          </a:effectLst>
        </p:spPr>
        <p:txBody>
          <a:bodyPr/>
          <a:lstStyle>
            <a:lvl1pPr algn="l">
              <a:defRPr sz="4000"/>
            </a:lvl1pPr>
          </a:lstStyle>
          <a:p>
            <a:r>
              <a:rPr lang="ja-JP" altLang="en-US" smtClean="0"/>
              <a:t>マスタ タイトルの書式設定</a:t>
            </a:r>
            <a:endParaRPr lang="ja-JP" altLang="en-US"/>
          </a:p>
        </p:txBody>
      </p:sp>
      <p:sp>
        <p:nvSpPr>
          <p:cNvPr id="12292" name="Rectangle 4"/>
          <p:cNvSpPr>
            <a:spLocks noGrp="1" noChangeArrowheads="1"/>
          </p:cNvSpPr>
          <p:nvPr>
            <p:ph type="subTitle" idx="1"/>
          </p:nvPr>
        </p:nvSpPr>
        <p:spPr>
          <a:xfrm>
            <a:off x="1647092" y="3644900"/>
            <a:ext cx="7045569" cy="2089150"/>
          </a:xfrm>
        </p:spPr>
        <p:txBody>
          <a:bodyPr/>
          <a:lstStyle>
            <a:lvl1pPr marL="0" indent="0">
              <a:buFontTx/>
              <a:buNone/>
              <a:defRPr/>
            </a:lvl1pPr>
          </a:lstStyle>
          <a:p>
            <a:r>
              <a:rPr lang="ja-JP" altLang="en-US" smtClean="0"/>
              <a:t>マスタ サブタイトルの書式設定</a:t>
            </a:r>
            <a:endParaRPr lang="ja-JP" altLang="en-US"/>
          </a:p>
        </p:txBody>
      </p:sp>
      <p:sp>
        <p:nvSpPr>
          <p:cNvPr id="12293" name="Rectangle 5"/>
          <p:cNvSpPr>
            <a:spLocks noGrp="1" noChangeArrowheads="1"/>
          </p:cNvSpPr>
          <p:nvPr>
            <p:ph type="dt" sz="half" idx="2"/>
          </p:nvPr>
        </p:nvSpPr>
        <p:spPr>
          <a:xfrm>
            <a:off x="383931" y="6245225"/>
            <a:ext cx="2133600" cy="476250"/>
          </a:xfrm>
        </p:spPr>
        <p:txBody>
          <a:bodyPr/>
          <a:lstStyle>
            <a:lvl1pPr>
              <a:defRPr/>
            </a:lvl1pPr>
          </a:lstStyle>
          <a:p>
            <a:pPr>
              <a:defRPr/>
            </a:pPr>
            <a:fld id="{AEE752C3-86B6-4524-903F-8BAFC6C30D26}" type="datetimeFigureOut">
              <a:rPr lang="ja-JP" altLang="en-US" smtClean="0"/>
              <a:pPr>
                <a:defRPr/>
              </a:pPr>
              <a:t>2009/11/14</a:t>
            </a:fld>
            <a:endParaRPr lang="ja-JP" altLang="en-US"/>
          </a:p>
        </p:txBody>
      </p:sp>
      <p:sp>
        <p:nvSpPr>
          <p:cNvPr id="12294" name="Rectangle 6"/>
          <p:cNvSpPr>
            <a:spLocks noGrp="1" noChangeArrowheads="1"/>
          </p:cNvSpPr>
          <p:nvPr>
            <p:ph type="ftr" sz="quarter" idx="3"/>
          </p:nvPr>
        </p:nvSpPr>
        <p:spPr>
          <a:xfrm>
            <a:off x="3043604" y="6245225"/>
            <a:ext cx="3522785" cy="476250"/>
          </a:xfrm>
        </p:spPr>
        <p:txBody>
          <a:bodyPr/>
          <a:lstStyle>
            <a:lvl1pPr>
              <a:defRPr/>
            </a:lvl1pPr>
          </a:lstStyle>
          <a:p>
            <a:endParaRPr lang="en-US" altLang="ja-JP"/>
          </a:p>
        </p:txBody>
      </p:sp>
      <p:sp>
        <p:nvSpPr>
          <p:cNvPr id="12295" name="Rectangle 7"/>
          <p:cNvSpPr>
            <a:spLocks noGrp="1" noChangeArrowheads="1"/>
          </p:cNvSpPr>
          <p:nvPr>
            <p:ph type="sldNum" sz="quarter" idx="4"/>
          </p:nvPr>
        </p:nvSpPr>
        <p:spPr>
          <a:xfrm>
            <a:off x="7230208" y="6245225"/>
            <a:ext cx="1661746" cy="476250"/>
          </a:xfrm>
        </p:spPr>
        <p:txBody>
          <a:bodyPr/>
          <a:lstStyle>
            <a:lvl1pPr>
              <a:defRPr/>
            </a:lvl1pPr>
          </a:lstStyle>
          <a:p>
            <a:pPr>
              <a:defRPr/>
            </a:pPr>
            <a:fld id="{58A6D9E2-72D9-4469-A150-3330F7A6ABDE}" type="slidenum">
              <a:rPr lang="ja-JP" altLang="en-US" smtClean="0"/>
              <a:pPr>
                <a:defRPr/>
              </a:pPr>
              <a:t>&lt;#&gt;</a:t>
            </a:fld>
            <a:endParaRPr lang="ja-JP"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8568794B-CF39-43FF-9530-1997413EB533}" type="datetimeFigureOut">
              <a:rPr lang="ja-JP" altLang="en-US" smtClean="0"/>
              <a:pPr>
                <a:defRPr/>
              </a:pPr>
              <a:t>2009/11/14</a:t>
            </a:fld>
            <a:endParaRPr lang="ja-JP" altLang="en-US"/>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A61DBD34-EA53-400C-96E4-64E17B89548D}" type="slidenum">
              <a:rPr lang="ja-JP" altLang="en-US" smtClean="0"/>
              <a:pPr>
                <a:defRPr/>
              </a:pPr>
              <a:t>&lt;#&gt;</a:t>
            </a:fld>
            <a:endParaRPr lang="ja-JP"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3"/>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86F2E666-2B4C-40A0-A726-ED00F358365B}" type="datetimeFigureOut">
              <a:rPr lang="ja-JP" altLang="en-US" smtClean="0"/>
              <a:pPr>
                <a:defRPr/>
              </a:pPr>
              <a:t>2009/11/14</a:t>
            </a:fld>
            <a:endParaRPr lang="ja-JP" altLang="en-US"/>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4E5488CC-52F9-4A2E-B7BD-884CB6368FED}" type="slidenum">
              <a:rPr lang="ja-JP" altLang="en-US" smtClean="0"/>
              <a:pPr>
                <a:defRPr/>
              </a:pPr>
              <a:t>&lt;#&gt;</a:t>
            </a:fld>
            <a:endParaRPr lang="ja-JP"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50632" y="1916113"/>
            <a:ext cx="3817327"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08637" y="1916113"/>
            <a:ext cx="3818792"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pPr>
              <a:defRPr/>
            </a:pPr>
            <a:fld id="{9F0BB202-FBA0-4D1A-985A-F8224AB96277}" type="datetimeFigureOut">
              <a:rPr lang="ja-JP" altLang="en-US" smtClean="0"/>
              <a:pPr>
                <a:defRPr/>
              </a:pPr>
              <a:t>2009/11/14</a:t>
            </a:fld>
            <a:endParaRPr lang="ja-JP" altLang="en-US"/>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pPr>
              <a:defRPr/>
            </a:pPr>
            <a:fld id="{C9CD4E15-1766-466F-8CB5-3918769FEB30}" type="slidenum">
              <a:rPr lang="ja-JP" altLang="en-US" smtClean="0"/>
              <a:pPr>
                <a:defRPr/>
              </a:pPr>
              <a:t>&lt;#&gt;</a:t>
            </a:fld>
            <a:endParaRPr lang="ja-JP"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271"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271"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pPr>
              <a:defRPr/>
            </a:pPr>
            <a:fld id="{F4A71C86-A4A4-4836-927D-1FE6B4D8E0BE}" type="datetimeFigureOut">
              <a:rPr lang="ja-JP" altLang="en-US" smtClean="0"/>
              <a:pPr>
                <a:defRPr/>
              </a:pPr>
              <a:t>2009/11/14</a:t>
            </a:fld>
            <a:endParaRPr lang="ja-JP" altLang="en-US"/>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pPr>
              <a:defRPr/>
            </a:pPr>
            <a:fld id="{0CB87566-C21E-4B39-9F72-0FC00B17C0B3}" type="slidenum">
              <a:rPr lang="ja-JP" altLang="en-US" smtClean="0"/>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3"/>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86F2E666-2B4C-40A0-A726-ED00F358365B}" type="datetimeFigureOut">
              <a:rPr lang="ja-JP" altLang="en-US" smtClean="0"/>
              <a:pPr>
                <a:defRPr/>
              </a:pPr>
              <a:t>2009/11/14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E5488CC-52F9-4A2E-B7BD-884CB6368FED}" type="slidenum">
              <a:rPr lang="ja-JP" altLang="en-US" smtClean="0"/>
              <a:pPr>
                <a:defRPr/>
              </a:pPr>
              <a:t>&lt;#&gt;</a:t>
            </a:fld>
            <a:endParaRPr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pPr>
              <a:defRPr/>
            </a:pPr>
            <a:fld id="{32256DEB-195F-48D3-BA4C-96B8D6D4936A}" type="datetimeFigureOut">
              <a:rPr lang="ja-JP" altLang="en-US" smtClean="0"/>
              <a:pPr>
                <a:defRPr/>
              </a:pPr>
              <a:t>2009/11/14</a:t>
            </a:fld>
            <a:endParaRPr lang="ja-JP" altLang="en-US"/>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pPr>
              <a:defRPr/>
            </a:pPr>
            <a:fld id="{6B84DD31-190D-419F-B6DF-833D4675E30A}" type="slidenum">
              <a:rPr lang="ja-JP" altLang="en-US" smtClean="0"/>
              <a:pPr>
                <a:defRPr/>
              </a:pPr>
              <a:t>&lt;#&gt;</a:t>
            </a:fld>
            <a:endParaRPr lang="ja-JP"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pPr>
              <a:defRPr/>
            </a:pPr>
            <a:fld id="{14F7F5C3-65B5-42FB-B145-D15DD54ABEB8}" type="datetimeFigureOut">
              <a:rPr lang="ja-JP" altLang="en-US" smtClean="0"/>
              <a:pPr>
                <a:defRPr/>
              </a:pPr>
              <a:t>2009/11/14</a:t>
            </a:fld>
            <a:endParaRPr lang="ja-JP" altLang="en-US"/>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pPr>
              <a:defRPr/>
            </a:pPr>
            <a:fld id="{3EF2E22A-AAB3-4E54-A3F1-BB8ACBBAE2B9}" type="slidenum">
              <a:rPr lang="ja-JP" altLang="en-US" smtClean="0"/>
              <a:pPr>
                <a:defRPr/>
              </a:pPr>
              <a:t>&lt;#&gt;</a:t>
            </a:fld>
            <a:endParaRPr lang="ja-JP"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435"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538" y="273053"/>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1"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pPr>
              <a:defRPr/>
            </a:pPr>
            <a:fld id="{371E715D-D439-4CCC-8B23-669C77C4FBFE}" type="datetimeFigureOut">
              <a:rPr lang="ja-JP" altLang="en-US" smtClean="0"/>
              <a:pPr>
                <a:defRPr/>
              </a:pPr>
              <a:t>2009/11/14</a:t>
            </a:fld>
            <a:endParaRPr lang="ja-JP" altLang="en-US"/>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pPr>
              <a:defRPr/>
            </a:pPr>
            <a:fld id="{B8A244D8-78BA-4855-AFAF-88ADE4D733D9}" type="slidenum">
              <a:rPr lang="ja-JP" altLang="en-US" smtClean="0"/>
              <a:pPr>
                <a:defRPr/>
              </a:pPr>
              <a:t>&lt;#&gt;</a:t>
            </a:fld>
            <a:endParaRPr lang="ja-JP"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pPr>
              <a:defRPr/>
            </a:pPr>
            <a:fld id="{EA92AF83-4184-4385-BE44-2067E29BAE74}" type="datetimeFigureOut">
              <a:rPr lang="ja-JP" altLang="en-US" smtClean="0"/>
              <a:pPr>
                <a:defRPr/>
              </a:pPr>
              <a:t>2009/11/14</a:t>
            </a:fld>
            <a:endParaRPr lang="ja-JP" altLang="en-US"/>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pPr>
              <a:defRPr/>
            </a:pPr>
            <a:fld id="{3AD9801E-9F6A-4A93-8BFE-D46AE22512ED}" type="slidenum">
              <a:rPr lang="ja-JP" altLang="en-US" smtClean="0"/>
              <a:pPr>
                <a:defRPr/>
              </a:pPr>
              <a:t>&lt;#&gt;</a:t>
            </a:fld>
            <a:endParaRPr lang="ja-JP"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CA00366D-755E-4061-8B38-6262C3B0526F}" type="datetimeFigureOut">
              <a:rPr lang="ja-JP" altLang="en-US" smtClean="0"/>
              <a:pPr>
                <a:defRPr/>
              </a:pPr>
              <a:t>2009/11/14</a:t>
            </a:fld>
            <a:endParaRPr lang="ja-JP" altLang="en-US"/>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187E1DCF-A64D-4D4F-BF0A-BFE2368940C0}" type="slidenum">
              <a:rPr lang="ja-JP" altLang="en-US" smtClean="0"/>
              <a:pPr>
                <a:defRPr/>
              </a:pPr>
              <a:t>&lt;#&gt;</a:t>
            </a:fld>
            <a:endParaRPr lang="ja-JP"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4329" y="635003"/>
            <a:ext cx="1943100" cy="5491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50631" y="635003"/>
            <a:ext cx="5693020" cy="5491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9E5DE5F-95EA-4A44-9B6A-6C6D016EF0C8}" type="datetimeFigureOut">
              <a:rPr lang="ja-JP" altLang="en-US" smtClean="0"/>
              <a:pPr>
                <a:defRPr/>
              </a:pPr>
              <a:t>2009/11/14</a:t>
            </a:fld>
            <a:endParaRPr lang="ja-JP" altLang="en-US"/>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7C42117B-CE1F-4149-A76B-A44DE5712B92}" type="slidenum">
              <a:rPr lang="ja-JP" altLang="en-US" smtClean="0"/>
              <a:pPr>
                <a:defRPr/>
              </a:pPr>
              <a:t>&lt;#&gt;</a:t>
            </a:fld>
            <a:endParaRPr lang="ja-JP"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40"/>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日付プレースホルダ 2"/>
          <p:cNvSpPr>
            <a:spLocks noGrp="1"/>
          </p:cNvSpPr>
          <p:nvPr>
            <p:ph type="dt" sz="half" idx="10"/>
          </p:nvPr>
        </p:nvSpPr>
        <p:spPr>
          <a:xfrm>
            <a:off x="457200" y="6245225"/>
            <a:ext cx="2133600" cy="476250"/>
          </a:xfrm>
        </p:spPr>
        <p:txBody>
          <a:bodyPr/>
          <a:lstStyle>
            <a:lvl1pPr>
              <a:defRPr/>
            </a:lvl1pPr>
          </a:lstStyle>
          <a:p>
            <a:pPr>
              <a:defRPr/>
            </a:pPr>
            <a:endParaRPr lang="en-US" altLang="ja-JP"/>
          </a:p>
        </p:txBody>
      </p:sp>
      <p:sp>
        <p:nvSpPr>
          <p:cNvPr id="4" name="フッター プレースホルダ 3"/>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ltLang="ja-JP"/>
          </a:p>
        </p:txBody>
      </p:sp>
      <p:sp>
        <p:nvSpPr>
          <p:cNvPr id="5" name="スライド番号プレースホルダ 4"/>
          <p:cNvSpPr>
            <a:spLocks noGrp="1"/>
          </p:cNvSpPr>
          <p:nvPr>
            <p:ph type="sldNum" sz="quarter" idx="12"/>
          </p:nvPr>
        </p:nvSpPr>
        <p:spPr>
          <a:xfrm>
            <a:off x="6553200" y="6245225"/>
            <a:ext cx="2133600" cy="476250"/>
          </a:xfrm>
        </p:spPr>
        <p:txBody>
          <a:bodyPr/>
          <a:lstStyle>
            <a:lvl1pPr>
              <a:defRPr/>
            </a:lvl1pPr>
          </a:lstStyle>
          <a:p>
            <a:pPr>
              <a:defRPr/>
            </a:pPr>
            <a:fld id="{3043EAD9-0AF6-45EC-AC3B-6D1D6EDF87CE}" type="slidenum">
              <a:rPr lang="en-US" altLang="ja-JP"/>
              <a:pPr>
                <a:defRPr/>
              </a:pPr>
              <a:t>&lt;#&gt;</a:t>
            </a:fld>
            <a:endParaRPr lang="en-US" altLang="ja-JP"/>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2291" name="Rectangle 3"/>
          <p:cNvSpPr>
            <a:spLocks noGrp="1" noChangeArrowheads="1"/>
          </p:cNvSpPr>
          <p:nvPr>
            <p:ph type="ctrTitle"/>
          </p:nvPr>
        </p:nvSpPr>
        <p:spPr>
          <a:xfrm>
            <a:off x="716573" y="1484316"/>
            <a:ext cx="7776796" cy="1368425"/>
          </a:xfrm>
          <a:effectLst>
            <a:outerShdw dist="35921" dir="2700000" algn="ctr" rotWithShape="0">
              <a:schemeClr val="bg1">
                <a:alpha val="50000"/>
              </a:schemeClr>
            </a:outerShdw>
          </a:effectLst>
        </p:spPr>
        <p:txBody>
          <a:bodyPr/>
          <a:lstStyle>
            <a:lvl1pPr>
              <a:defRPr/>
            </a:lvl1pPr>
          </a:lstStyle>
          <a:p>
            <a:r>
              <a:rPr lang="ja-JP" altLang="en-US" smtClean="0"/>
              <a:t>マスタ タイトルの書式設定</a:t>
            </a:r>
            <a:endParaRPr lang="ja-JP" altLang="en-US"/>
          </a:p>
        </p:txBody>
      </p:sp>
      <p:sp>
        <p:nvSpPr>
          <p:cNvPr id="12292" name="Rectangle 4"/>
          <p:cNvSpPr>
            <a:spLocks noGrp="1" noChangeArrowheads="1"/>
          </p:cNvSpPr>
          <p:nvPr>
            <p:ph type="subTitle" idx="1"/>
          </p:nvPr>
        </p:nvSpPr>
        <p:spPr>
          <a:xfrm>
            <a:off x="716573" y="3141666"/>
            <a:ext cx="7776796" cy="2592387"/>
          </a:xfrm>
        </p:spPr>
        <p:txBody>
          <a:bodyPr/>
          <a:lstStyle>
            <a:lvl1pPr marL="0" indent="0" algn="ctr">
              <a:buFontTx/>
              <a:buNone/>
              <a:defRPr/>
            </a:lvl1pPr>
          </a:lstStyle>
          <a:p>
            <a:r>
              <a:rPr lang="ja-JP" altLang="en-US" smtClean="0"/>
              <a:t>マスタ サブタイトルの書式設定</a:t>
            </a:r>
            <a:endParaRPr lang="ja-JP" altLang="en-US"/>
          </a:p>
        </p:txBody>
      </p:sp>
      <p:sp>
        <p:nvSpPr>
          <p:cNvPr id="12293" name="Rectangle 5"/>
          <p:cNvSpPr>
            <a:spLocks noGrp="1" noChangeArrowheads="1"/>
          </p:cNvSpPr>
          <p:nvPr>
            <p:ph type="dt" sz="half" idx="2"/>
          </p:nvPr>
        </p:nvSpPr>
        <p:spPr>
          <a:xfrm>
            <a:off x="444012" y="6245225"/>
            <a:ext cx="2133600" cy="476250"/>
          </a:xfrm>
        </p:spPr>
        <p:txBody>
          <a:bodyPr/>
          <a:lstStyle>
            <a:lvl1pPr>
              <a:defRPr/>
            </a:lvl1pPr>
          </a:lstStyle>
          <a:p>
            <a:pPr>
              <a:defRPr/>
            </a:pPr>
            <a:fld id="{AEE752C3-86B6-4524-903F-8BAFC6C30D26}" type="datetimeFigureOut">
              <a:rPr lang="ja-JP" altLang="en-US" smtClean="0"/>
              <a:pPr>
                <a:defRPr/>
              </a:pPr>
              <a:t>2009/11/14</a:t>
            </a:fld>
            <a:endParaRPr lang="ja-JP" altLang="en-US"/>
          </a:p>
        </p:txBody>
      </p:sp>
      <p:sp>
        <p:nvSpPr>
          <p:cNvPr id="12294" name="Rectangle 6"/>
          <p:cNvSpPr>
            <a:spLocks noGrp="1" noChangeArrowheads="1"/>
          </p:cNvSpPr>
          <p:nvPr>
            <p:ph type="ftr" sz="quarter" idx="3"/>
          </p:nvPr>
        </p:nvSpPr>
        <p:spPr>
          <a:xfrm>
            <a:off x="3043604" y="6245225"/>
            <a:ext cx="3522785" cy="476250"/>
          </a:xfrm>
        </p:spPr>
        <p:txBody>
          <a:bodyPr/>
          <a:lstStyle>
            <a:lvl1pPr>
              <a:defRPr/>
            </a:lvl1pPr>
          </a:lstStyle>
          <a:p>
            <a:endParaRPr lang="en-US" altLang="ja-JP"/>
          </a:p>
        </p:txBody>
      </p:sp>
      <p:sp>
        <p:nvSpPr>
          <p:cNvPr id="12295" name="Rectangle 7"/>
          <p:cNvSpPr>
            <a:spLocks noGrp="1" noChangeArrowheads="1"/>
          </p:cNvSpPr>
          <p:nvPr>
            <p:ph type="sldNum" sz="quarter" idx="4"/>
          </p:nvPr>
        </p:nvSpPr>
        <p:spPr>
          <a:xfrm>
            <a:off x="7030917" y="6245225"/>
            <a:ext cx="1661746" cy="476250"/>
          </a:xfrm>
        </p:spPr>
        <p:txBody>
          <a:bodyPr/>
          <a:lstStyle>
            <a:lvl1pPr>
              <a:defRPr/>
            </a:lvl1pPr>
          </a:lstStyle>
          <a:p>
            <a:pPr>
              <a:defRPr/>
            </a:pPr>
            <a:fld id="{58A6D9E2-72D9-4469-A150-3330F7A6ABDE}" type="slidenum">
              <a:rPr lang="ja-JP" altLang="en-US" smtClean="0"/>
              <a:pPr>
                <a:defRPr/>
              </a:pPr>
              <a:t>&lt;#&gt;</a:t>
            </a:fld>
            <a:endParaRPr lang="ja-JP"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8568794B-CF39-43FF-9530-1997413EB533}" type="datetimeFigureOut">
              <a:rPr lang="ja-JP" altLang="en-US" smtClean="0"/>
              <a:pPr>
                <a:defRPr/>
              </a:pPr>
              <a:t>2009/11/14</a:t>
            </a:fld>
            <a:endParaRPr lang="ja-JP" altLang="en-US"/>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A61DBD34-EA53-400C-96E4-64E17B89548D}" type="slidenum">
              <a:rPr lang="ja-JP" altLang="en-US" smtClean="0"/>
              <a:pPr>
                <a:defRPr/>
              </a:pPr>
              <a:t>&lt;#&gt;</a:t>
            </a:fld>
            <a:endParaRPr lang="ja-JP"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3"/>
            <a:ext cx="7772400" cy="1362075"/>
          </a:xfrm>
        </p:spPr>
        <p:txBody>
          <a:bodyPr/>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86F2E666-2B4C-40A0-A726-ED00F358365B}" type="datetimeFigureOut">
              <a:rPr lang="ja-JP" altLang="en-US" smtClean="0"/>
              <a:pPr>
                <a:defRPr/>
              </a:pPr>
              <a:t>2009/11/14</a:t>
            </a:fld>
            <a:endParaRPr lang="ja-JP" altLang="en-US"/>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4E5488CC-52F9-4A2E-B7BD-884CB6368FED}" type="slidenum">
              <a:rPr lang="ja-JP" altLang="en-US" smtClean="0"/>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1" y="1700213"/>
            <a:ext cx="4044462"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2338" y="1700213"/>
            <a:ext cx="4044462"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pPr>
              <a:defRPr/>
            </a:pPr>
            <a:fld id="{9F0BB202-FBA0-4D1A-985A-F8224AB96277}" type="datetimeFigureOut">
              <a:rPr lang="ja-JP" altLang="en-US" smtClean="0"/>
              <a:pPr>
                <a:defRPr/>
              </a:pPr>
              <a:t>2009/11/14</a:t>
            </a:fld>
            <a:endParaRPr lang="ja-JP" altLang="en-US"/>
          </a:p>
        </p:txBody>
      </p:sp>
      <p:sp>
        <p:nvSpPr>
          <p:cNvPr id="6" name="フッター プレースホルダ 5"/>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vl1pPr>
          </a:lstStyle>
          <a:p>
            <a:pPr>
              <a:defRPr/>
            </a:pPr>
            <a:fld id="{C9CD4E15-1766-466F-8CB5-3918769FEB30}" type="slidenum">
              <a:rPr lang="ja-JP" altLang="en-US" smtClean="0"/>
              <a:pPr>
                <a:defRPr/>
              </a:pPr>
              <a:t>&lt;#&gt;</a:t>
            </a:fld>
            <a:endParaRPr lang="ja-JP"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50632" y="2205041"/>
            <a:ext cx="3851031" cy="3311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2338" y="2205041"/>
            <a:ext cx="3851031" cy="3311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pPr>
              <a:defRPr/>
            </a:pPr>
            <a:fld id="{9F0BB202-FBA0-4D1A-985A-F8224AB96277}" type="datetimeFigureOut">
              <a:rPr lang="ja-JP" altLang="en-US" smtClean="0"/>
              <a:pPr>
                <a:defRPr/>
              </a:pPr>
              <a:t>2009/11/14</a:t>
            </a:fld>
            <a:endParaRPr lang="ja-JP" altLang="en-US"/>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pPr>
              <a:defRPr/>
            </a:pPr>
            <a:fld id="{C9CD4E15-1766-466F-8CB5-3918769FEB30}" type="slidenum">
              <a:rPr lang="ja-JP" altLang="en-US" smtClean="0"/>
              <a:pPr>
                <a:defRPr/>
              </a:pPr>
              <a:t>&lt;#&gt;</a:t>
            </a:fld>
            <a:endParaRPr lang="ja-JP"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271"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271"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pPr>
              <a:defRPr/>
            </a:pPr>
            <a:fld id="{F4A71C86-A4A4-4836-927D-1FE6B4D8E0BE}" type="datetimeFigureOut">
              <a:rPr lang="ja-JP" altLang="en-US" smtClean="0"/>
              <a:pPr>
                <a:defRPr/>
              </a:pPr>
              <a:t>2009/11/14</a:t>
            </a:fld>
            <a:endParaRPr lang="ja-JP" altLang="en-US"/>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pPr>
              <a:defRPr/>
            </a:pPr>
            <a:fld id="{0CB87566-C21E-4B39-9F72-0FC00B17C0B3}" type="slidenum">
              <a:rPr lang="ja-JP" altLang="en-US" smtClean="0"/>
              <a:pPr>
                <a:defRPr/>
              </a:pPr>
              <a:t>&lt;#&gt;</a:t>
            </a:fld>
            <a:endParaRPr lang="ja-JP"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pPr>
              <a:defRPr/>
            </a:pPr>
            <a:fld id="{32256DEB-195F-48D3-BA4C-96B8D6D4936A}" type="datetimeFigureOut">
              <a:rPr lang="ja-JP" altLang="en-US" smtClean="0"/>
              <a:pPr>
                <a:defRPr/>
              </a:pPr>
              <a:t>2009/11/14</a:t>
            </a:fld>
            <a:endParaRPr lang="ja-JP" altLang="en-US"/>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pPr>
              <a:defRPr/>
            </a:pPr>
            <a:fld id="{6B84DD31-190D-419F-B6DF-833D4675E30A}" type="slidenum">
              <a:rPr lang="ja-JP" altLang="en-US" smtClean="0"/>
              <a:pPr>
                <a:defRPr/>
              </a:pPr>
              <a:t>&lt;#&gt;</a:t>
            </a:fld>
            <a:endParaRPr lang="ja-JP"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pPr>
              <a:defRPr/>
            </a:pPr>
            <a:fld id="{14F7F5C3-65B5-42FB-B145-D15DD54ABEB8}" type="datetimeFigureOut">
              <a:rPr lang="ja-JP" altLang="en-US" smtClean="0"/>
              <a:pPr>
                <a:defRPr/>
              </a:pPr>
              <a:t>2009/11/14</a:t>
            </a:fld>
            <a:endParaRPr lang="ja-JP" altLang="en-US"/>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pPr>
              <a:defRPr/>
            </a:pPr>
            <a:fld id="{3EF2E22A-AAB3-4E54-A3F1-BB8ACBBAE2B9}" type="slidenum">
              <a:rPr lang="ja-JP" altLang="en-US" smtClean="0"/>
              <a:pPr>
                <a:defRPr/>
              </a:pPr>
              <a:t>&lt;#&gt;</a:t>
            </a:fld>
            <a:endParaRPr lang="ja-JP"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435"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538" y="273053"/>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1"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pPr>
              <a:defRPr/>
            </a:pPr>
            <a:fld id="{371E715D-D439-4CCC-8B23-669C77C4FBFE}" type="datetimeFigureOut">
              <a:rPr lang="ja-JP" altLang="en-US" smtClean="0"/>
              <a:pPr>
                <a:defRPr/>
              </a:pPr>
              <a:t>2009/11/14</a:t>
            </a:fld>
            <a:endParaRPr lang="ja-JP" altLang="en-US"/>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pPr>
              <a:defRPr/>
            </a:pPr>
            <a:fld id="{B8A244D8-78BA-4855-AFAF-88ADE4D733D9}" type="slidenum">
              <a:rPr lang="ja-JP" altLang="en-US" smtClean="0"/>
              <a:pPr>
                <a:defRPr/>
              </a:pPr>
              <a:t>&lt;#&gt;</a:t>
            </a:fld>
            <a:endParaRPr lang="ja-JP"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pPr>
              <a:defRPr/>
            </a:pPr>
            <a:fld id="{EA92AF83-4184-4385-BE44-2067E29BAE74}" type="datetimeFigureOut">
              <a:rPr lang="ja-JP" altLang="en-US" smtClean="0"/>
              <a:pPr>
                <a:defRPr/>
              </a:pPr>
              <a:t>2009/11/14</a:t>
            </a:fld>
            <a:endParaRPr lang="ja-JP" altLang="en-US"/>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pPr>
              <a:defRPr/>
            </a:pPr>
            <a:fld id="{3AD9801E-9F6A-4A93-8BFE-D46AE22512ED}" type="slidenum">
              <a:rPr lang="ja-JP" altLang="en-US" smtClean="0"/>
              <a:pPr>
                <a:defRPr/>
              </a:pPr>
              <a:t>&lt;#&gt;</a:t>
            </a:fld>
            <a:endParaRPr lang="ja-JP" alt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CA00366D-755E-4061-8B38-6262C3B0526F}" type="datetimeFigureOut">
              <a:rPr lang="ja-JP" altLang="en-US" smtClean="0"/>
              <a:pPr>
                <a:defRPr/>
              </a:pPr>
              <a:t>2009/11/14</a:t>
            </a:fld>
            <a:endParaRPr lang="ja-JP" altLang="en-US"/>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187E1DCF-A64D-4D4F-BF0A-BFE2368940C0}" type="slidenum">
              <a:rPr lang="ja-JP" altLang="en-US" smtClean="0"/>
              <a:pPr>
                <a:defRPr/>
              </a:pPr>
              <a:t>&lt;#&gt;</a:t>
            </a:fld>
            <a:endParaRPr lang="ja-JP" alt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32686" y="981075"/>
            <a:ext cx="1960685" cy="45354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50632" y="981075"/>
            <a:ext cx="5741377" cy="45354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9E5DE5F-95EA-4A44-9B6A-6C6D016EF0C8}" type="datetimeFigureOut">
              <a:rPr lang="ja-JP" altLang="en-US" smtClean="0"/>
              <a:pPr>
                <a:defRPr/>
              </a:pPr>
              <a:t>2009/11/14</a:t>
            </a:fld>
            <a:endParaRPr lang="ja-JP" altLang="en-US"/>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7C42117B-CE1F-4149-A76B-A44DE5712B92}" type="slidenum">
              <a:rPr lang="ja-JP" altLang="en-US" smtClean="0"/>
              <a:pPr>
                <a:defRPr/>
              </a:pPr>
              <a:t>&lt;#&gt;</a:t>
            </a:fld>
            <a:endParaRPr lang="ja-JP" alt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40"/>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日付プレースホルダ 2"/>
          <p:cNvSpPr>
            <a:spLocks noGrp="1"/>
          </p:cNvSpPr>
          <p:nvPr>
            <p:ph type="dt" sz="half" idx="10"/>
          </p:nvPr>
        </p:nvSpPr>
        <p:spPr>
          <a:xfrm>
            <a:off x="457200" y="6245225"/>
            <a:ext cx="2133600" cy="476250"/>
          </a:xfrm>
        </p:spPr>
        <p:txBody>
          <a:bodyPr/>
          <a:lstStyle>
            <a:lvl1pPr>
              <a:defRPr/>
            </a:lvl1pPr>
          </a:lstStyle>
          <a:p>
            <a:pPr>
              <a:defRPr/>
            </a:pPr>
            <a:endParaRPr lang="en-US" altLang="ja-JP"/>
          </a:p>
        </p:txBody>
      </p:sp>
      <p:sp>
        <p:nvSpPr>
          <p:cNvPr id="4" name="フッター プレースホルダ 3"/>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ltLang="ja-JP"/>
          </a:p>
        </p:txBody>
      </p:sp>
      <p:sp>
        <p:nvSpPr>
          <p:cNvPr id="5" name="スライド番号プレースホルダ 4"/>
          <p:cNvSpPr>
            <a:spLocks noGrp="1"/>
          </p:cNvSpPr>
          <p:nvPr>
            <p:ph type="sldNum" sz="quarter" idx="12"/>
          </p:nvPr>
        </p:nvSpPr>
        <p:spPr>
          <a:xfrm>
            <a:off x="6553200" y="6245225"/>
            <a:ext cx="2133600" cy="476250"/>
          </a:xfrm>
        </p:spPr>
        <p:txBody>
          <a:bodyPr/>
          <a:lstStyle>
            <a:lvl1pPr>
              <a:defRPr/>
            </a:lvl1pPr>
          </a:lstStyle>
          <a:p>
            <a:pPr>
              <a:defRPr/>
            </a:pPr>
            <a:fld id="{3043EAD9-0AF6-45EC-AC3B-6D1D6EDF87CE}" type="slidenum">
              <a:rPr lang="en-US" altLang="ja-JP"/>
              <a:pPr>
                <a:defRPr/>
              </a:pPr>
              <a:t>&lt;#&gt;</a:t>
            </a:fld>
            <a:endParaRPr lang="en-US" altLang="ja-JP"/>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2291" name="Rectangle 3"/>
          <p:cNvSpPr>
            <a:spLocks noGrp="1" noChangeArrowheads="1"/>
          </p:cNvSpPr>
          <p:nvPr>
            <p:ph type="ctrTitle"/>
          </p:nvPr>
        </p:nvSpPr>
        <p:spPr>
          <a:xfrm>
            <a:off x="1182566" y="2205041"/>
            <a:ext cx="6447692" cy="1152525"/>
          </a:xfrm>
          <a:effectLst>
            <a:outerShdw dist="35921" dir="2700000" algn="ctr" rotWithShape="0">
              <a:srgbClr val="FFFF00">
                <a:alpha val="50000"/>
              </a:srgbClr>
            </a:outerShdw>
          </a:effectLst>
        </p:spPr>
        <p:txBody>
          <a:bodyPr/>
          <a:lstStyle>
            <a:lvl1pPr algn="l">
              <a:defRPr sz="4000"/>
            </a:lvl1pPr>
          </a:lstStyle>
          <a:p>
            <a:r>
              <a:rPr lang="ja-JP" altLang="en-US" smtClean="0"/>
              <a:t>マスタ タイトルの書式設定</a:t>
            </a:r>
            <a:endParaRPr lang="ja-JP" altLang="en-US"/>
          </a:p>
        </p:txBody>
      </p:sp>
      <p:sp>
        <p:nvSpPr>
          <p:cNvPr id="12292" name="Rectangle 4"/>
          <p:cNvSpPr>
            <a:spLocks noGrp="1" noChangeArrowheads="1"/>
          </p:cNvSpPr>
          <p:nvPr>
            <p:ph type="subTitle" idx="1"/>
          </p:nvPr>
        </p:nvSpPr>
        <p:spPr>
          <a:xfrm>
            <a:off x="1647092" y="3644900"/>
            <a:ext cx="7045569" cy="2089150"/>
          </a:xfrm>
        </p:spPr>
        <p:txBody>
          <a:bodyPr/>
          <a:lstStyle>
            <a:lvl1pPr marL="0" indent="0">
              <a:buFontTx/>
              <a:buNone/>
              <a:defRPr/>
            </a:lvl1pPr>
          </a:lstStyle>
          <a:p>
            <a:r>
              <a:rPr lang="ja-JP" altLang="en-US" smtClean="0"/>
              <a:t>マスタ サブタイトルの書式設定</a:t>
            </a:r>
            <a:endParaRPr lang="ja-JP" altLang="en-US"/>
          </a:p>
        </p:txBody>
      </p:sp>
      <p:sp>
        <p:nvSpPr>
          <p:cNvPr id="12293" name="Rectangle 5"/>
          <p:cNvSpPr>
            <a:spLocks noGrp="1" noChangeArrowheads="1"/>
          </p:cNvSpPr>
          <p:nvPr>
            <p:ph type="dt" sz="half" idx="2"/>
          </p:nvPr>
        </p:nvSpPr>
        <p:spPr>
          <a:xfrm>
            <a:off x="383931" y="6245225"/>
            <a:ext cx="2133600" cy="476250"/>
          </a:xfrm>
        </p:spPr>
        <p:txBody>
          <a:bodyPr/>
          <a:lstStyle>
            <a:lvl1pPr>
              <a:defRPr/>
            </a:lvl1pPr>
          </a:lstStyle>
          <a:p>
            <a:endParaRPr lang="en-US" altLang="ja-JP"/>
          </a:p>
        </p:txBody>
      </p:sp>
      <p:sp>
        <p:nvSpPr>
          <p:cNvPr id="12294" name="Rectangle 6"/>
          <p:cNvSpPr>
            <a:spLocks noGrp="1" noChangeArrowheads="1"/>
          </p:cNvSpPr>
          <p:nvPr>
            <p:ph type="ftr" sz="quarter" idx="3"/>
          </p:nvPr>
        </p:nvSpPr>
        <p:spPr>
          <a:xfrm>
            <a:off x="3043604" y="6245225"/>
            <a:ext cx="3522785" cy="476250"/>
          </a:xfrm>
        </p:spPr>
        <p:txBody>
          <a:bodyPr/>
          <a:lstStyle>
            <a:lvl1pPr>
              <a:defRPr/>
            </a:lvl1pPr>
          </a:lstStyle>
          <a:p>
            <a:endParaRPr lang="en-US" altLang="ja-JP"/>
          </a:p>
        </p:txBody>
      </p:sp>
      <p:sp>
        <p:nvSpPr>
          <p:cNvPr id="12295" name="Rectangle 7"/>
          <p:cNvSpPr>
            <a:spLocks noGrp="1" noChangeArrowheads="1"/>
          </p:cNvSpPr>
          <p:nvPr>
            <p:ph type="sldNum" sz="quarter" idx="4"/>
          </p:nvPr>
        </p:nvSpPr>
        <p:spPr>
          <a:xfrm>
            <a:off x="7230208" y="6245225"/>
            <a:ext cx="1661746" cy="476250"/>
          </a:xfrm>
        </p:spPr>
        <p:txBody>
          <a:bodyPr/>
          <a:lstStyle>
            <a:lvl1pPr>
              <a:defRPr/>
            </a:lvl1pPr>
          </a:lstStyle>
          <a:p>
            <a:fld id="{DB29D780-B7FB-43F0-837C-7BCEF57282B6}" type="slidenum">
              <a:rPr lang="en-US" altLang="ja-JP" smtClean="0"/>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271"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271"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pPr>
              <a:defRPr/>
            </a:pPr>
            <a:fld id="{F4A71C86-A4A4-4836-927D-1FE6B4D8E0BE}" type="datetimeFigureOut">
              <a:rPr lang="ja-JP" altLang="en-US" smtClean="0"/>
              <a:pPr>
                <a:defRPr/>
              </a:pPr>
              <a:t>2009/11/14</a:t>
            </a:fld>
            <a:endParaRPr lang="ja-JP" altLang="en-US"/>
          </a:p>
        </p:txBody>
      </p:sp>
      <p:sp>
        <p:nvSpPr>
          <p:cNvPr id="8" name="フッター プレースホルダ 7"/>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a:defRPr/>
            </a:lvl1pPr>
          </a:lstStyle>
          <a:p>
            <a:pPr>
              <a:defRPr/>
            </a:pPr>
            <a:fld id="{0CB87566-C21E-4B39-9F72-0FC00B17C0B3}" type="slidenum">
              <a:rPr lang="ja-JP" altLang="en-US" smtClean="0"/>
              <a:pPr>
                <a:defRPr/>
              </a:pPr>
              <a:t>&lt;#&gt;</a:t>
            </a:fld>
            <a:endParaRPr lang="ja-JP"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3A45FE72-D508-4D0D-AB71-E0C95825C2E2}" type="slidenum">
              <a:rPr lang="en-US" altLang="ja-JP" smtClean="0"/>
              <a:pPr/>
              <a:t>&lt;#&gt;</a:t>
            </a:fld>
            <a:endParaRPr lang="en-US" altLang="ja-JP"/>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3"/>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3F8850D6-3782-4E22-AAE8-7B902E30E813}" type="slidenum">
              <a:rPr lang="en-US" altLang="ja-JP" smtClean="0"/>
              <a:pPr/>
              <a:t>&lt;#&gt;</a:t>
            </a:fld>
            <a:endParaRPr lang="en-US" altLang="ja-JP"/>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50632" y="1916113"/>
            <a:ext cx="3817327"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08637" y="1916113"/>
            <a:ext cx="3818792"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168D0305-7F86-4848-8623-8720C1193A9C}" type="slidenum">
              <a:rPr lang="en-US" altLang="ja-JP" smtClean="0"/>
              <a:pPr/>
              <a:t>&lt;#&gt;</a:t>
            </a:fld>
            <a:endParaRPr lang="en-US" altLang="ja-JP"/>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271"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271"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en-US" altLang="ja-JP"/>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2E04ED12-4E49-4B6F-A7F6-7A90DCE56B04}" type="slidenum">
              <a:rPr lang="en-US" altLang="ja-JP" smtClean="0"/>
              <a:pPr/>
              <a:t>&lt;#&gt;</a:t>
            </a:fld>
            <a:endParaRPr lang="en-US" altLang="ja-JP"/>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en-US" altLang="ja-JP"/>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5A8DDC59-1370-4593-9D80-663BD9F87A16}" type="slidenum">
              <a:rPr lang="en-US" altLang="ja-JP" smtClean="0"/>
              <a:pPr/>
              <a:t>&lt;#&gt;</a:t>
            </a:fld>
            <a:endParaRPr lang="en-US" altLang="ja-JP"/>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9A61CB0F-95B8-4443-88AD-C019C722AFC0}" type="slidenum">
              <a:rPr lang="en-US" altLang="ja-JP" smtClean="0"/>
              <a:pPr/>
              <a:t>&lt;#&gt;</a:t>
            </a:fld>
            <a:endParaRPr lang="en-US" altLang="ja-JP"/>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435"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538" y="273053"/>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1"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94DA2F9B-A550-4A15-8EC4-607F3C48C592}" type="slidenum">
              <a:rPr lang="en-US" altLang="ja-JP" smtClean="0"/>
              <a:pPr/>
              <a:t>&lt;#&gt;</a:t>
            </a:fld>
            <a:endParaRPr lang="en-US" altLang="ja-JP"/>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2EE2EC93-EB6B-4C85-BCC3-AD4BD4A2F8C3}" type="slidenum">
              <a:rPr lang="en-US" altLang="ja-JP" smtClean="0"/>
              <a:pPr/>
              <a:t>&lt;#&gt;</a:t>
            </a:fld>
            <a:endParaRPr lang="en-US" altLang="ja-JP"/>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C10FA9A6-2472-4AC1-BACD-D7900486E8FF}" type="slidenum">
              <a:rPr lang="en-US" altLang="ja-JP" smtClean="0"/>
              <a:pPr/>
              <a:t>&lt;#&gt;</a:t>
            </a:fld>
            <a:endParaRPr lang="en-US" altLang="ja-JP"/>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4329" y="635003"/>
            <a:ext cx="1943100" cy="5491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50631" y="635003"/>
            <a:ext cx="5693020" cy="5491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4F3E0A6B-A3F3-49C4-BC98-C86025550617}" type="slidenum">
              <a:rPr lang="en-US" altLang="ja-JP" smtClean="0"/>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pPr>
              <a:defRPr/>
            </a:pPr>
            <a:fld id="{32256DEB-195F-48D3-BA4C-96B8D6D4936A}" type="datetimeFigureOut">
              <a:rPr lang="ja-JP" altLang="en-US" smtClean="0"/>
              <a:pPr>
                <a:defRPr/>
              </a:pPr>
              <a:t>2009/11/14</a:t>
            </a:fld>
            <a:endParaRPr lang="ja-JP" altLang="en-US"/>
          </a:p>
        </p:txBody>
      </p:sp>
      <p:sp>
        <p:nvSpPr>
          <p:cNvPr id="4"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a:defRPr/>
            </a:lvl1pPr>
          </a:lstStyle>
          <a:p>
            <a:pPr>
              <a:defRPr/>
            </a:pPr>
            <a:fld id="{6B84DD31-190D-419F-B6DF-833D4675E30A}" type="slidenum">
              <a:rPr lang="ja-JP" altLang="en-US" smtClean="0"/>
              <a:pPr>
                <a:defRPr/>
              </a:pPr>
              <a:t>&lt;#&gt;</a:t>
            </a:fld>
            <a:endParaRPr lang="ja-JP" alt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40"/>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日付プレースホルダ 2"/>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ltLang="ja-JP"/>
          </a:p>
        </p:txBody>
      </p:sp>
      <p:sp>
        <p:nvSpPr>
          <p:cNvPr id="4" name="フッター プレースホルダ 3"/>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ltLang="ja-JP"/>
          </a:p>
        </p:txBody>
      </p:sp>
      <p:sp>
        <p:nvSpPr>
          <p:cNvPr id="5" name="スライド番号プレースホルダ 4"/>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3043EAD9-0AF6-45EC-AC3B-6D1D6EDF87CE}" type="slidenum">
              <a:rPr lang="en-US" altLang="ja-JP"/>
              <a:pPr>
                <a:defRPr/>
              </a:pPr>
              <a:t>&lt;#&gt;</a:t>
            </a:fld>
            <a:endParaRPr lang="en-US" altLang="ja-JP"/>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2291" name="Rectangle 3"/>
          <p:cNvSpPr>
            <a:spLocks noGrp="1" noChangeArrowheads="1"/>
          </p:cNvSpPr>
          <p:nvPr>
            <p:ph type="ctrTitle"/>
          </p:nvPr>
        </p:nvSpPr>
        <p:spPr>
          <a:xfrm>
            <a:off x="2577613" y="1196975"/>
            <a:ext cx="5747238" cy="1470025"/>
          </a:xfrm>
        </p:spPr>
        <p:txBody>
          <a:bodyPr/>
          <a:lstStyle>
            <a:lvl1pPr>
              <a:defRPr sz="4000"/>
            </a:lvl1pPr>
          </a:lstStyle>
          <a:p>
            <a:r>
              <a:rPr lang="ja-JP" altLang="en-US" smtClean="0"/>
              <a:t>マスタ タイトルの書式設定</a:t>
            </a:r>
            <a:endParaRPr lang="ja-JP" altLang="en-US"/>
          </a:p>
        </p:txBody>
      </p:sp>
      <p:sp>
        <p:nvSpPr>
          <p:cNvPr id="12292" name="Rectangle 4"/>
          <p:cNvSpPr>
            <a:spLocks noGrp="1" noChangeArrowheads="1"/>
          </p:cNvSpPr>
          <p:nvPr>
            <p:ph type="subTitle" idx="1"/>
          </p:nvPr>
        </p:nvSpPr>
        <p:spPr>
          <a:xfrm>
            <a:off x="1913792" y="3429000"/>
            <a:ext cx="6513635" cy="2592388"/>
          </a:xfrm>
        </p:spPr>
        <p:txBody>
          <a:bodyPr/>
          <a:lstStyle>
            <a:lvl1pPr marL="0" indent="0">
              <a:buFontTx/>
              <a:buNone/>
              <a:defRPr/>
            </a:lvl1pPr>
          </a:lstStyle>
          <a:p>
            <a:r>
              <a:rPr lang="ja-JP" altLang="en-US" smtClean="0"/>
              <a:t>マスタ サブタイトルの書式設定</a:t>
            </a:r>
            <a:endParaRPr lang="ja-JP" altLang="en-US"/>
          </a:p>
        </p:txBody>
      </p:sp>
      <p:sp>
        <p:nvSpPr>
          <p:cNvPr id="12293" name="Rectangle 5"/>
          <p:cNvSpPr>
            <a:spLocks noGrp="1" noChangeArrowheads="1"/>
          </p:cNvSpPr>
          <p:nvPr>
            <p:ph type="dt" sz="half" idx="2"/>
          </p:nvPr>
        </p:nvSpPr>
        <p:spPr/>
        <p:txBody>
          <a:bodyPr/>
          <a:lstStyle>
            <a:lvl1pPr>
              <a:defRPr/>
            </a:lvl1pPr>
          </a:lstStyle>
          <a:p>
            <a:endParaRPr lang="en-US" altLang="ja-JP"/>
          </a:p>
        </p:txBody>
      </p:sp>
      <p:sp>
        <p:nvSpPr>
          <p:cNvPr id="12294" name="Rectangle 6"/>
          <p:cNvSpPr>
            <a:spLocks noGrp="1" noChangeArrowheads="1"/>
          </p:cNvSpPr>
          <p:nvPr>
            <p:ph type="ftr" sz="quarter" idx="3"/>
          </p:nvPr>
        </p:nvSpPr>
        <p:spPr/>
        <p:txBody>
          <a:bodyPr/>
          <a:lstStyle>
            <a:lvl1pPr>
              <a:defRPr/>
            </a:lvl1pPr>
          </a:lstStyle>
          <a:p>
            <a:endParaRPr lang="en-US" altLang="ja-JP"/>
          </a:p>
        </p:txBody>
      </p:sp>
      <p:sp>
        <p:nvSpPr>
          <p:cNvPr id="12295" name="Rectangle 7"/>
          <p:cNvSpPr>
            <a:spLocks noGrp="1" noChangeArrowheads="1"/>
          </p:cNvSpPr>
          <p:nvPr>
            <p:ph type="sldNum" sz="quarter" idx="4"/>
          </p:nvPr>
        </p:nvSpPr>
        <p:spPr/>
        <p:txBody>
          <a:bodyPr/>
          <a:lstStyle>
            <a:lvl1pPr>
              <a:defRPr/>
            </a:lvl1pPr>
          </a:lstStyle>
          <a:p>
            <a:fld id="{DB29D780-B7FB-43F0-837C-7BCEF57282B6}" type="slidenum">
              <a:rPr lang="en-US" altLang="ja-JP" smtClean="0"/>
              <a:pPr/>
              <a:t>&lt;#&gt;</a:t>
            </a:fld>
            <a:endParaRPr lang="en-US" altLang="ja-JP"/>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3A45FE72-D508-4D0D-AB71-E0C95825C2E2}" type="slidenum">
              <a:rPr lang="en-US" altLang="ja-JP" smtClean="0"/>
              <a:pPr/>
              <a:t>&lt;#&gt;</a:t>
            </a:fld>
            <a:endParaRPr lang="en-US" altLang="ja-JP"/>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1"/>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3F8850D6-3782-4E22-AAE8-7B902E30E813}" type="slidenum">
              <a:rPr lang="en-US" altLang="ja-JP" smtClean="0"/>
              <a:pPr/>
              <a:t>&lt;#&gt;</a:t>
            </a:fld>
            <a:endParaRPr lang="en-US" altLang="ja-JP"/>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00213"/>
            <a:ext cx="4044462"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2338" y="1700213"/>
            <a:ext cx="4044462"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168D0305-7F86-4848-8623-8720C1193A9C}" type="slidenum">
              <a:rPr lang="en-US" altLang="ja-JP" smtClean="0"/>
              <a:pPr/>
              <a:t>&lt;#&gt;</a:t>
            </a:fld>
            <a:endParaRPr lang="en-US" altLang="ja-JP"/>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270"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270"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en-US" altLang="ja-JP"/>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2E04ED12-4E49-4B6F-A7F6-7A90DCE56B04}" type="slidenum">
              <a:rPr lang="en-US" altLang="ja-JP" smtClean="0"/>
              <a:pPr/>
              <a:t>&lt;#&gt;</a:t>
            </a:fld>
            <a:endParaRPr lang="en-US" altLang="ja-JP"/>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en-US" altLang="ja-JP"/>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5A8DDC59-1370-4593-9D80-663BD9F87A16}" type="slidenum">
              <a:rPr lang="en-US" altLang="ja-JP" smtClean="0"/>
              <a:pPr/>
              <a:t>&lt;#&gt;</a:t>
            </a:fld>
            <a:endParaRPr lang="en-US" altLang="ja-JP"/>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9A61CB0F-95B8-4443-88AD-C019C722AFC0}" type="slidenum">
              <a:rPr lang="en-US" altLang="ja-JP" smtClean="0"/>
              <a:pPr/>
              <a:t>&lt;#&gt;</a:t>
            </a:fld>
            <a:endParaRPr lang="en-US" altLang="ja-JP"/>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435"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538" y="273051"/>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1"/>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94DA2F9B-A550-4A15-8EC4-607F3C48C592}" type="slidenum">
              <a:rPr lang="en-US" altLang="ja-JP" smtClean="0"/>
              <a:pPr/>
              <a:t>&lt;#&gt;</a:t>
            </a:fld>
            <a:endParaRPr lang="en-US" altLang="ja-JP"/>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2EE2EC93-EB6B-4C85-BCC3-AD4BD4A2F8C3}" type="slidenum">
              <a:rPr lang="en-US" altLang="ja-JP" smtClean="0"/>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pPr>
              <a:defRPr/>
            </a:pPr>
            <a:fld id="{14F7F5C3-65B5-42FB-B145-D15DD54ABEB8}" type="datetimeFigureOut">
              <a:rPr lang="ja-JP" altLang="en-US" smtClean="0"/>
              <a:pPr>
                <a:defRPr/>
              </a:pPr>
              <a:t>2009/11/14</a:t>
            </a:fld>
            <a:endParaRPr lang="ja-JP" altLang="en-US"/>
          </a:p>
        </p:txBody>
      </p:sp>
      <p:sp>
        <p:nvSpPr>
          <p:cNvPr id="3"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a:defRPr/>
            </a:lvl1pPr>
          </a:lstStyle>
          <a:p>
            <a:pPr>
              <a:defRPr/>
            </a:pPr>
            <a:fld id="{3EF2E22A-AAB3-4E54-A3F1-BB8ACBBAE2B9}" type="slidenum">
              <a:rPr lang="ja-JP" altLang="en-US" smtClean="0"/>
              <a:pPr>
                <a:defRPr/>
              </a:pPr>
              <a:t>&lt;#&gt;</a:t>
            </a:fld>
            <a:endParaRPr lang="ja-JP" alt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C10FA9A6-2472-4AC1-BACD-D7900486E8FF}" type="slidenum">
              <a:rPr lang="en-US" altLang="ja-JP" smtClean="0"/>
              <a:pPr/>
              <a:t>&lt;#&gt;</a:t>
            </a:fld>
            <a:endParaRPr lang="en-US" altLang="ja-JP"/>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9"/>
            <a:ext cx="6031523"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4F3E0A6B-A3F3-49C4-BC98-C86025550617}" type="slidenum">
              <a:rPr lang="en-US" altLang="ja-JP" smtClean="0"/>
              <a:pPr/>
              <a:t>&lt;#&gt;</a:t>
            </a:fld>
            <a:endParaRPr lang="en-US" altLang="ja-JP"/>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40"/>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日付プレースホルダ 2"/>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ltLang="ja-JP"/>
          </a:p>
        </p:txBody>
      </p:sp>
      <p:sp>
        <p:nvSpPr>
          <p:cNvPr id="4" name="フッター プレースホルダ 3"/>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ltLang="ja-JP"/>
          </a:p>
        </p:txBody>
      </p:sp>
      <p:sp>
        <p:nvSpPr>
          <p:cNvPr id="5" name="スライド番号プレースホルダ 4"/>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3043EAD9-0AF6-45EC-AC3B-6D1D6EDF87CE}"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435"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538" y="273053"/>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1"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pPr>
              <a:defRPr/>
            </a:pPr>
            <a:fld id="{371E715D-D439-4CCC-8B23-669C77C4FBFE}" type="datetimeFigureOut">
              <a:rPr lang="ja-JP" altLang="en-US" smtClean="0"/>
              <a:pPr>
                <a:defRPr/>
              </a:pPr>
              <a:t>2009/11/14</a:t>
            </a:fld>
            <a:endParaRPr lang="ja-JP" altLang="en-US"/>
          </a:p>
        </p:txBody>
      </p:sp>
      <p:sp>
        <p:nvSpPr>
          <p:cNvPr id="6" name="フッター プレースホルダ 5"/>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vl1pPr>
          </a:lstStyle>
          <a:p>
            <a:pPr>
              <a:defRPr/>
            </a:pPr>
            <a:fld id="{B8A244D8-78BA-4855-AFAF-88ADE4D733D9}" type="slidenum">
              <a:rPr lang="ja-JP" altLang="en-US" smtClean="0"/>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pPr>
              <a:defRPr/>
            </a:pPr>
            <a:fld id="{EA92AF83-4184-4385-BE44-2067E29BAE74}" type="datetimeFigureOut">
              <a:rPr lang="ja-JP" altLang="en-US" smtClean="0"/>
              <a:pPr>
                <a:defRPr/>
              </a:pPr>
              <a:t>2009/11/14</a:t>
            </a:fld>
            <a:endParaRPr lang="ja-JP" altLang="en-US"/>
          </a:p>
        </p:txBody>
      </p:sp>
      <p:sp>
        <p:nvSpPr>
          <p:cNvPr id="6" name="フッター プレースホルダ 5"/>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vl1pPr>
          </a:lstStyle>
          <a:p>
            <a:pPr>
              <a:defRPr/>
            </a:pPr>
            <a:fld id="{3AD9801E-9F6A-4A93-8BFE-D46AE22512ED}" type="slidenum">
              <a:rPr lang="ja-JP" altLang="en-US" smtClean="0"/>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5.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4.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image" Target="../media/image8.png"/><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7.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image" Target="../media/image5.png"/><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4.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5" Type="http://schemas.openxmlformats.org/officeDocument/2006/relationships/image" Target="../media/image2.png"/><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bwMode="auto">
          <a:xfrm>
            <a:off x="1049215" y="274641"/>
            <a:ext cx="7637585" cy="993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1269" name="Rectangle 5"/>
          <p:cNvSpPr>
            <a:spLocks noGrp="1" noChangeArrowheads="1"/>
          </p:cNvSpPr>
          <p:nvPr>
            <p:ph type="body" idx="1"/>
          </p:nvPr>
        </p:nvSpPr>
        <p:spPr bwMode="auto">
          <a:xfrm>
            <a:off x="457200" y="1700213"/>
            <a:ext cx="8229600" cy="4425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270" name="Rectangle 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68A7DB0A-92E9-45F6-8506-52A9A4F5DF88}" type="datetimeFigureOut">
              <a:rPr lang="ja-JP" altLang="en-US" smtClean="0"/>
              <a:pPr>
                <a:defRPr/>
              </a:pPr>
              <a:t>2009/11/14</a:t>
            </a:fld>
            <a:endParaRPr lang="ja-JP" altLang="en-US"/>
          </a:p>
        </p:txBody>
      </p:sp>
      <p:sp>
        <p:nvSpPr>
          <p:cNvPr id="1127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ja-JP" altLang="en-US"/>
          </a:p>
        </p:txBody>
      </p:sp>
      <p:sp>
        <p:nvSpPr>
          <p:cNvPr id="11272" name="Rectangle 8"/>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82A56AE-A5F2-4281-8042-1FE0DECE60CD}" type="slidenum">
              <a:rPr lang="ja-JP" altLang="en-US" smtClean="0"/>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4013"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 id="2147484023" r:id="rId11"/>
    <p:sldLayoutId id="2147484024" r:id="rId12"/>
  </p:sldLayoutIdLst>
  <p:txStyles>
    <p:titleStyle>
      <a:lvl1pPr algn="l" rtl="0" eaLnBrk="1" fontAlgn="base" hangingPunct="1">
        <a:spcBef>
          <a:spcPct val="0"/>
        </a:spcBef>
        <a:spcAft>
          <a:spcPct val="0"/>
        </a:spcAft>
        <a:defRPr kumimoji="1" sz="4400">
          <a:solidFill>
            <a:srgbClr val="008000"/>
          </a:solidFill>
          <a:latin typeface="+mj-lt"/>
          <a:ea typeface="+mj-ea"/>
          <a:cs typeface="+mj-cs"/>
        </a:defRPr>
      </a:lvl1pPr>
      <a:lvl2pPr algn="l" rtl="0" eaLnBrk="1" fontAlgn="base" hangingPunct="1">
        <a:spcBef>
          <a:spcPct val="0"/>
        </a:spcBef>
        <a:spcAft>
          <a:spcPct val="0"/>
        </a:spcAft>
        <a:defRPr kumimoji="1" sz="4400">
          <a:solidFill>
            <a:srgbClr val="008000"/>
          </a:solidFill>
          <a:latin typeface="Arial" charset="0"/>
          <a:ea typeface="ＭＳ Ｐゴシック" charset="-128"/>
        </a:defRPr>
      </a:lvl2pPr>
      <a:lvl3pPr algn="l" rtl="0" eaLnBrk="1" fontAlgn="base" hangingPunct="1">
        <a:spcBef>
          <a:spcPct val="0"/>
        </a:spcBef>
        <a:spcAft>
          <a:spcPct val="0"/>
        </a:spcAft>
        <a:defRPr kumimoji="1" sz="4400">
          <a:solidFill>
            <a:srgbClr val="008000"/>
          </a:solidFill>
          <a:latin typeface="Arial" charset="0"/>
          <a:ea typeface="ＭＳ Ｐゴシック" charset="-128"/>
        </a:defRPr>
      </a:lvl3pPr>
      <a:lvl4pPr algn="l" rtl="0" eaLnBrk="1" fontAlgn="base" hangingPunct="1">
        <a:spcBef>
          <a:spcPct val="0"/>
        </a:spcBef>
        <a:spcAft>
          <a:spcPct val="0"/>
        </a:spcAft>
        <a:defRPr kumimoji="1" sz="4400">
          <a:solidFill>
            <a:srgbClr val="008000"/>
          </a:solidFill>
          <a:latin typeface="Arial" charset="0"/>
          <a:ea typeface="ＭＳ Ｐゴシック" charset="-128"/>
        </a:defRPr>
      </a:lvl4pPr>
      <a:lvl5pPr algn="l" rtl="0" eaLnBrk="1" fontAlgn="base" hangingPunct="1">
        <a:spcBef>
          <a:spcPct val="0"/>
        </a:spcBef>
        <a:spcAft>
          <a:spcPct val="0"/>
        </a:spcAft>
        <a:defRPr kumimoji="1" sz="4400">
          <a:solidFill>
            <a:srgbClr val="008000"/>
          </a:solidFill>
          <a:latin typeface="Arial" charset="0"/>
          <a:ea typeface="ＭＳ Ｐゴシック" charset="-128"/>
        </a:defRPr>
      </a:lvl5pPr>
      <a:lvl6pPr marL="457200" algn="l" rtl="0" eaLnBrk="1" fontAlgn="base" hangingPunct="1">
        <a:spcBef>
          <a:spcPct val="0"/>
        </a:spcBef>
        <a:spcAft>
          <a:spcPct val="0"/>
        </a:spcAft>
        <a:defRPr kumimoji="1" sz="4400">
          <a:solidFill>
            <a:srgbClr val="008000"/>
          </a:solidFill>
          <a:latin typeface="Arial" charset="0"/>
          <a:ea typeface="ＭＳ Ｐゴシック" charset="-128"/>
        </a:defRPr>
      </a:lvl6pPr>
      <a:lvl7pPr marL="914400" algn="l" rtl="0" eaLnBrk="1" fontAlgn="base" hangingPunct="1">
        <a:spcBef>
          <a:spcPct val="0"/>
        </a:spcBef>
        <a:spcAft>
          <a:spcPct val="0"/>
        </a:spcAft>
        <a:defRPr kumimoji="1" sz="4400">
          <a:solidFill>
            <a:srgbClr val="008000"/>
          </a:solidFill>
          <a:latin typeface="Arial" charset="0"/>
          <a:ea typeface="ＭＳ Ｐゴシック" charset="-128"/>
        </a:defRPr>
      </a:lvl7pPr>
      <a:lvl8pPr marL="1371600" algn="l" rtl="0" eaLnBrk="1" fontAlgn="base" hangingPunct="1">
        <a:spcBef>
          <a:spcPct val="0"/>
        </a:spcBef>
        <a:spcAft>
          <a:spcPct val="0"/>
        </a:spcAft>
        <a:defRPr kumimoji="1" sz="4400">
          <a:solidFill>
            <a:srgbClr val="008000"/>
          </a:solidFill>
          <a:latin typeface="Arial" charset="0"/>
          <a:ea typeface="ＭＳ Ｐゴシック" charset="-128"/>
        </a:defRPr>
      </a:lvl8pPr>
      <a:lvl9pPr marL="1828800" algn="l" rtl="0" eaLnBrk="1" fontAlgn="base" hangingPunct="1">
        <a:spcBef>
          <a:spcPct val="0"/>
        </a:spcBef>
        <a:spcAft>
          <a:spcPct val="0"/>
        </a:spcAft>
        <a:defRPr kumimoji="1" sz="4400">
          <a:solidFill>
            <a:srgbClr val="008000"/>
          </a:solidFill>
          <a:latin typeface="Arial" charset="0"/>
          <a:ea typeface="ＭＳ Ｐゴシック" charset="-128"/>
        </a:defRPr>
      </a:lvl9pPr>
    </p:titleStyle>
    <p:bodyStyle>
      <a:lvl1pPr marL="342900" indent="-342900" algn="l" rtl="0" eaLnBrk="1" fontAlgn="base" hangingPunct="1">
        <a:spcBef>
          <a:spcPct val="20000"/>
        </a:spcBef>
        <a:spcAft>
          <a:spcPct val="0"/>
        </a:spcAft>
        <a:buBlip>
          <a:blip r:embed="rId15"/>
        </a:buBlip>
        <a:defRPr kumimoji="1" sz="3200">
          <a:solidFill>
            <a:srgbClr val="CC9900"/>
          </a:solidFill>
          <a:latin typeface="+mn-lt"/>
          <a:ea typeface="+mn-ea"/>
          <a:cs typeface="+mn-cs"/>
        </a:defRPr>
      </a:lvl1pPr>
      <a:lvl2pPr marL="742950" indent="-285750" algn="l" rtl="0" eaLnBrk="1" fontAlgn="base" hangingPunct="1">
        <a:spcBef>
          <a:spcPct val="20000"/>
        </a:spcBef>
        <a:spcAft>
          <a:spcPct val="0"/>
        </a:spcAft>
        <a:buBlip>
          <a:blip r:embed="rId15"/>
        </a:buBlip>
        <a:defRPr kumimoji="1" sz="2800">
          <a:solidFill>
            <a:srgbClr val="CC9900"/>
          </a:solidFill>
          <a:latin typeface="+mn-lt"/>
          <a:ea typeface="+mn-ea"/>
        </a:defRPr>
      </a:lvl2pPr>
      <a:lvl3pPr marL="1143000" indent="-228600" algn="l" rtl="0" eaLnBrk="1" fontAlgn="base" hangingPunct="1">
        <a:spcBef>
          <a:spcPct val="20000"/>
        </a:spcBef>
        <a:spcAft>
          <a:spcPct val="0"/>
        </a:spcAft>
        <a:buBlip>
          <a:blip r:embed="rId15"/>
        </a:buBlip>
        <a:defRPr kumimoji="1" sz="2400">
          <a:solidFill>
            <a:srgbClr val="CC9900"/>
          </a:solidFill>
          <a:latin typeface="+mn-lt"/>
          <a:ea typeface="+mn-ea"/>
        </a:defRPr>
      </a:lvl3pPr>
      <a:lvl4pPr marL="1600200" indent="-228600" algn="l" rtl="0" eaLnBrk="1" fontAlgn="base" hangingPunct="1">
        <a:spcBef>
          <a:spcPct val="20000"/>
        </a:spcBef>
        <a:spcAft>
          <a:spcPct val="0"/>
        </a:spcAft>
        <a:buBlip>
          <a:blip r:embed="rId15"/>
        </a:buBlip>
        <a:defRPr kumimoji="1" sz="2000">
          <a:solidFill>
            <a:srgbClr val="CC9900"/>
          </a:solidFill>
          <a:latin typeface="+mn-lt"/>
          <a:ea typeface="+mn-ea"/>
        </a:defRPr>
      </a:lvl4pPr>
      <a:lvl5pPr marL="2057400" indent="-228600" algn="l" rtl="0" eaLnBrk="1" fontAlgn="base" hangingPunct="1">
        <a:spcBef>
          <a:spcPct val="20000"/>
        </a:spcBef>
        <a:spcAft>
          <a:spcPct val="0"/>
        </a:spcAft>
        <a:buBlip>
          <a:blip r:embed="rId15"/>
        </a:buBlip>
        <a:defRPr kumimoji="1" sz="2000">
          <a:solidFill>
            <a:srgbClr val="CC9900"/>
          </a:solidFill>
          <a:latin typeface="+mn-lt"/>
          <a:ea typeface="+mn-ea"/>
        </a:defRPr>
      </a:lvl5pPr>
      <a:lvl6pPr marL="2514600" indent="-228600" algn="l" rtl="0" eaLnBrk="1" fontAlgn="base" hangingPunct="1">
        <a:spcBef>
          <a:spcPct val="20000"/>
        </a:spcBef>
        <a:spcAft>
          <a:spcPct val="0"/>
        </a:spcAft>
        <a:buBlip>
          <a:blip r:embed="rId15"/>
        </a:buBlip>
        <a:defRPr kumimoji="1" sz="2000">
          <a:solidFill>
            <a:srgbClr val="CC9900"/>
          </a:solidFill>
          <a:latin typeface="+mn-lt"/>
          <a:ea typeface="+mn-ea"/>
        </a:defRPr>
      </a:lvl6pPr>
      <a:lvl7pPr marL="2971800" indent="-228600" algn="l" rtl="0" eaLnBrk="1" fontAlgn="base" hangingPunct="1">
        <a:spcBef>
          <a:spcPct val="20000"/>
        </a:spcBef>
        <a:spcAft>
          <a:spcPct val="0"/>
        </a:spcAft>
        <a:buBlip>
          <a:blip r:embed="rId15"/>
        </a:buBlip>
        <a:defRPr kumimoji="1" sz="2000">
          <a:solidFill>
            <a:srgbClr val="CC9900"/>
          </a:solidFill>
          <a:latin typeface="+mn-lt"/>
          <a:ea typeface="+mn-ea"/>
        </a:defRPr>
      </a:lvl7pPr>
      <a:lvl8pPr marL="3429000" indent="-228600" algn="l" rtl="0" eaLnBrk="1" fontAlgn="base" hangingPunct="1">
        <a:spcBef>
          <a:spcPct val="20000"/>
        </a:spcBef>
        <a:spcAft>
          <a:spcPct val="0"/>
        </a:spcAft>
        <a:buBlip>
          <a:blip r:embed="rId15"/>
        </a:buBlip>
        <a:defRPr kumimoji="1" sz="2000">
          <a:solidFill>
            <a:srgbClr val="CC9900"/>
          </a:solidFill>
          <a:latin typeface="+mn-lt"/>
          <a:ea typeface="+mn-ea"/>
        </a:defRPr>
      </a:lvl8pPr>
      <a:lvl9pPr marL="3886200" indent="-228600" algn="l" rtl="0" eaLnBrk="1" fontAlgn="base" hangingPunct="1">
        <a:spcBef>
          <a:spcPct val="20000"/>
        </a:spcBef>
        <a:spcAft>
          <a:spcPct val="0"/>
        </a:spcAft>
        <a:buBlip>
          <a:blip r:embed="rId15"/>
        </a:buBlip>
        <a:defRPr kumimoji="1" sz="2000">
          <a:solidFill>
            <a:srgbClr val="CC99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bwMode="auto">
          <a:xfrm>
            <a:off x="1049215" y="274641"/>
            <a:ext cx="7637585" cy="993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1269" name="Rectangle 5"/>
          <p:cNvSpPr>
            <a:spLocks noGrp="1" noChangeArrowheads="1"/>
          </p:cNvSpPr>
          <p:nvPr>
            <p:ph type="body" idx="1"/>
          </p:nvPr>
        </p:nvSpPr>
        <p:spPr bwMode="auto">
          <a:xfrm>
            <a:off x="457200" y="1700213"/>
            <a:ext cx="8229600" cy="4425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270" name="Rectangle 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68A7DB0A-92E9-45F6-8506-52A9A4F5DF88}" type="datetimeFigureOut">
              <a:rPr lang="ja-JP" altLang="en-US" smtClean="0"/>
              <a:pPr>
                <a:defRPr/>
              </a:pPr>
              <a:t>2009/11/14</a:t>
            </a:fld>
            <a:endParaRPr lang="ja-JP" altLang="en-US"/>
          </a:p>
        </p:txBody>
      </p:sp>
      <p:sp>
        <p:nvSpPr>
          <p:cNvPr id="1127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ja-JP" altLang="en-US"/>
          </a:p>
        </p:txBody>
      </p:sp>
      <p:sp>
        <p:nvSpPr>
          <p:cNvPr id="11272" name="Rectangle 8"/>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82A56AE-A5F2-4281-8042-1FE0DECE60CD}" type="slidenum">
              <a:rPr lang="ja-JP" altLang="en-US" smtClean="0"/>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4065" r:id="rId1"/>
    <p:sldLayoutId id="2147484066" r:id="rId2"/>
    <p:sldLayoutId id="2147484067" r:id="rId3"/>
    <p:sldLayoutId id="2147484068" r:id="rId4"/>
    <p:sldLayoutId id="2147484069" r:id="rId5"/>
    <p:sldLayoutId id="2147484070" r:id="rId6"/>
    <p:sldLayoutId id="2147484071" r:id="rId7"/>
    <p:sldLayoutId id="2147484072" r:id="rId8"/>
    <p:sldLayoutId id="2147484073" r:id="rId9"/>
    <p:sldLayoutId id="2147484074" r:id="rId10"/>
    <p:sldLayoutId id="2147484075" r:id="rId11"/>
    <p:sldLayoutId id="2147484076" r:id="rId12"/>
  </p:sldLayoutIdLst>
  <p:timing>
    <p:tnLst>
      <p:par>
        <p:cTn id="1" dur="indefinite" restart="never" nodeType="tmRoot"/>
      </p:par>
    </p:tnLst>
  </p:timing>
  <p:txStyles>
    <p:titleStyle>
      <a:lvl1pPr algn="l" rtl="0" eaLnBrk="1" fontAlgn="base" hangingPunct="1">
        <a:spcBef>
          <a:spcPct val="0"/>
        </a:spcBef>
        <a:spcAft>
          <a:spcPct val="0"/>
        </a:spcAft>
        <a:defRPr kumimoji="1" sz="4400">
          <a:solidFill>
            <a:srgbClr val="008000"/>
          </a:solidFill>
          <a:latin typeface="+mj-lt"/>
          <a:ea typeface="+mj-ea"/>
          <a:cs typeface="+mj-cs"/>
        </a:defRPr>
      </a:lvl1pPr>
      <a:lvl2pPr algn="l" rtl="0" eaLnBrk="1" fontAlgn="base" hangingPunct="1">
        <a:spcBef>
          <a:spcPct val="0"/>
        </a:spcBef>
        <a:spcAft>
          <a:spcPct val="0"/>
        </a:spcAft>
        <a:defRPr kumimoji="1" sz="4400">
          <a:solidFill>
            <a:srgbClr val="008000"/>
          </a:solidFill>
          <a:latin typeface="Arial" charset="0"/>
          <a:ea typeface="ＭＳ Ｐゴシック" charset="-128"/>
        </a:defRPr>
      </a:lvl2pPr>
      <a:lvl3pPr algn="l" rtl="0" eaLnBrk="1" fontAlgn="base" hangingPunct="1">
        <a:spcBef>
          <a:spcPct val="0"/>
        </a:spcBef>
        <a:spcAft>
          <a:spcPct val="0"/>
        </a:spcAft>
        <a:defRPr kumimoji="1" sz="4400">
          <a:solidFill>
            <a:srgbClr val="008000"/>
          </a:solidFill>
          <a:latin typeface="Arial" charset="0"/>
          <a:ea typeface="ＭＳ Ｐゴシック" charset="-128"/>
        </a:defRPr>
      </a:lvl3pPr>
      <a:lvl4pPr algn="l" rtl="0" eaLnBrk="1" fontAlgn="base" hangingPunct="1">
        <a:spcBef>
          <a:spcPct val="0"/>
        </a:spcBef>
        <a:spcAft>
          <a:spcPct val="0"/>
        </a:spcAft>
        <a:defRPr kumimoji="1" sz="4400">
          <a:solidFill>
            <a:srgbClr val="008000"/>
          </a:solidFill>
          <a:latin typeface="Arial" charset="0"/>
          <a:ea typeface="ＭＳ Ｐゴシック" charset="-128"/>
        </a:defRPr>
      </a:lvl4pPr>
      <a:lvl5pPr algn="l" rtl="0" eaLnBrk="1" fontAlgn="base" hangingPunct="1">
        <a:spcBef>
          <a:spcPct val="0"/>
        </a:spcBef>
        <a:spcAft>
          <a:spcPct val="0"/>
        </a:spcAft>
        <a:defRPr kumimoji="1" sz="4400">
          <a:solidFill>
            <a:srgbClr val="008000"/>
          </a:solidFill>
          <a:latin typeface="Arial" charset="0"/>
          <a:ea typeface="ＭＳ Ｐゴシック" charset="-128"/>
        </a:defRPr>
      </a:lvl5pPr>
      <a:lvl6pPr marL="457200" algn="l" rtl="0" eaLnBrk="1" fontAlgn="base" hangingPunct="1">
        <a:spcBef>
          <a:spcPct val="0"/>
        </a:spcBef>
        <a:spcAft>
          <a:spcPct val="0"/>
        </a:spcAft>
        <a:defRPr kumimoji="1" sz="4400">
          <a:solidFill>
            <a:srgbClr val="008000"/>
          </a:solidFill>
          <a:latin typeface="Arial" charset="0"/>
          <a:ea typeface="ＭＳ Ｐゴシック" charset="-128"/>
        </a:defRPr>
      </a:lvl6pPr>
      <a:lvl7pPr marL="914400" algn="l" rtl="0" eaLnBrk="1" fontAlgn="base" hangingPunct="1">
        <a:spcBef>
          <a:spcPct val="0"/>
        </a:spcBef>
        <a:spcAft>
          <a:spcPct val="0"/>
        </a:spcAft>
        <a:defRPr kumimoji="1" sz="4400">
          <a:solidFill>
            <a:srgbClr val="008000"/>
          </a:solidFill>
          <a:latin typeface="Arial" charset="0"/>
          <a:ea typeface="ＭＳ Ｐゴシック" charset="-128"/>
        </a:defRPr>
      </a:lvl7pPr>
      <a:lvl8pPr marL="1371600" algn="l" rtl="0" eaLnBrk="1" fontAlgn="base" hangingPunct="1">
        <a:spcBef>
          <a:spcPct val="0"/>
        </a:spcBef>
        <a:spcAft>
          <a:spcPct val="0"/>
        </a:spcAft>
        <a:defRPr kumimoji="1" sz="4400">
          <a:solidFill>
            <a:srgbClr val="008000"/>
          </a:solidFill>
          <a:latin typeface="Arial" charset="0"/>
          <a:ea typeface="ＭＳ Ｐゴシック" charset="-128"/>
        </a:defRPr>
      </a:lvl8pPr>
      <a:lvl9pPr marL="1828800" algn="l" rtl="0" eaLnBrk="1" fontAlgn="base" hangingPunct="1">
        <a:spcBef>
          <a:spcPct val="0"/>
        </a:spcBef>
        <a:spcAft>
          <a:spcPct val="0"/>
        </a:spcAft>
        <a:defRPr kumimoji="1" sz="4400">
          <a:solidFill>
            <a:srgbClr val="008000"/>
          </a:solidFill>
          <a:latin typeface="Arial" charset="0"/>
          <a:ea typeface="ＭＳ Ｐゴシック" charset="-128"/>
        </a:defRPr>
      </a:lvl9pPr>
    </p:titleStyle>
    <p:bodyStyle>
      <a:lvl1pPr marL="342900" indent="-342900" algn="l" rtl="0" eaLnBrk="1" fontAlgn="base" hangingPunct="1">
        <a:spcBef>
          <a:spcPct val="20000"/>
        </a:spcBef>
        <a:spcAft>
          <a:spcPct val="0"/>
        </a:spcAft>
        <a:buBlip>
          <a:blip r:embed="rId15"/>
        </a:buBlip>
        <a:defRPr kumimoji="1" sz="3200">
          <a:solidFill>
            <a:srgbClr val="CC9900"/>
          </a:solidFill>
          <a:latin typeface="+mn-lt"/>
          <a:ea typeface="+mn-ea"/>
          <a:cs typeface="+mn-cs"/>
        </a:defRPr>
      </a:lvl1pPr>
      <a:lvl2pPr marL="742950" indent="-285750" algn="l" rtl="0" eaLnBrk="1" fontAlgn="base" hangingPunct="1">
        <a:spcBef>
          <a:spcPct val="20000"/>
        </a:spcBef>
        <a:spcAft>
          <a:spcPct val="0"/>
        </a:spcAft>
        <a:buBlip>
          <a:blip r:embed="rId15"/>
        </a:buBlip>
        <a:defRPr kumimoji="1" sz="2800">
          <a:solidFill>
            <a:srgbClr val="CC9900"/>
          </a:solidFill>
          <a:latin typeface="+mn-lt"/>
          <a:ea typeface="+mn-ea"/>
        </a:defRPr>
      </a:lvl2pPr>
      <a:lvl3pPr marL="1143000" indent="-228600" algn="l" rtl="0" eaLnBrk="1" fontAlgn="base" hangingPunct="1">
        <a:spcBef>
          <a:spcPct val="20000"/>
        </a:spcBef>
        <a:spcAft>
          <a:spcPct val="0"/>
        </a:spcAft>
        <a:buBlip>
          <a:blip r:embed="rId15"/>
        </a:buBlip>
        <a:defRPr kumimoji="1" sz="2400">
          <a:solidFill>
            <a:srgbClr val="CC9900"/>
          </a:solidFill>
          <a:latin typeface="+mn-lt"/>
          <a:ea typeface="+mn-ea"/>
        </a:defRPr>
      </a:lvl3pPr>
      <a:lvl4pPr marL="1600200" indent="-228600" algn="l" rtl="0" eaLnBrk="1" fontAlgn="base" hangingPunct="1">
        <a:spcBef>
          <a:spcPct val="20000"/>
        </a:spcBef>
        <a:spcAft>
          <a:spcPct val="0"/>
        </a:spcAft>
        <a:buBlip>
          <a:blip r:embed="rId15"/>
        </a:buBlip>
        <a:defRPr kumimoji="1" sz="2000">
          <a:solidFill>
            <a:srgbClr val="CC9900"/>
          </a:solidFill>
          <a:latin typeface="+mn-lt"/>
          <a:ea typeface="+mn-ea"/>
        </a:defRPr>
      </a:lvl4pPr>
      <a:lvl5pPr marL="2057400" indent="-228600" algn="l" rtl="0" eaLnBrk="1" fontAlgn="base" hangingPunct="1">
        <a:spcBef>
          <a:spcPct val="20000"/>
        </a:spcBef>
        <a:spcAft>
          <a:spcPct val="0"/>
        </a:spcAft>
        <a:buBlip>
          <a:blip r:embed="rId15"/>
        </a:buBlip>
        <a:defRPr kumimoji="1" sz="2000">
          <a:solidFill>
            <a:srgbClr val="CC9900"/>
          </a:solidFill>
          <a:latin typeface="+mn-lt"/>
          <a:ea typeface="+mn-ea"/>
        </a:defRPr>
      </a:lvl5pPr>
      <a:lvl6pPr marL="2514600" indent="-228600" algn="l" rtl="0" eaLnBrk="1" fontAlgn="base" hangingPunct="1">
        <a:spcBef>
          <a:spcPct val="20000"/>
        </a:spcBef>
        <a:spcAft>
          <a:spcPct val="0"/>
        </a:spcAft>
        <a:buBlip>
          <a:blip r:embed="rId15"/>
        </a:buBlip>
        <a:defRPr kumimoji="1" sz="2000">
          <a:solidFill>
            <a:srgbClr val="CC9900"/>
          </a:solidFill>
          <a:latin typeface="+mn-lt"/>
          <a:ea typeface="+mn-ea"/>
        </a:defRPr>
      </a:lvl6pPr>
      <a:lvl7pPr marL="2971800" indent="-228600" algn="l" rtl="0" eaLnBrk="1" fontAlgn="base" hangingPunct="1">
        <a:spcBef>
          <a:spcPct val="20000"/>
        </a:spcBef>
        <a:spcAft>
          <a:spcPct val="0"/>
        </a:spcAft>
        <a:buBlip>
          <a:blip r:embed="rId15"/>
        </a:buBlip>
        <a:defRPr kumimoji="1" sz="2000">
          <a:solidFill>
            <a:srgbClr val="CC9900"/>
          </a:solidFill>
          <a:latin typeface="+mn-lt"/>
          <a:ea typeface="+mn-ea"/>
        </a:defRPr>
      </a:lvl7pPr>
      <a:lvl8pPr marL="3429000" indent="-228600" algn="l" rtl="0" eaLnBrk="1" fontAlgn="base" hangingPunct="1">
        <a:spcBef>
          <a:spcPct val="20000"/>
        </a:spcBef>
        <a:spcAft>
          <a:spcPct val="0"/>
        </a:spcAft>
        <a:buBlip>
          <a:blip r:embed="rId15"/>
        </a:buBlip>
        <a:defRPr kumimoji="1" sz="2000">
          <a:solidFill>
            <a:srgbClr val="CC9900"/>
          </a:solidFill>
          <a:latin typeface="+mn-lt"/>
          <a:ea typeface="+mn-ea"/>
        </a:defRPr>
      </a:lvl8pPr>
      <a:lvl9pPr marL="3886200" indent="-228600" algn="l" rtl="0" eaLnBrk="1" fontAlgn="base" hangingPunct="1">
        <a:spcBef>
          <a:spcPct val="20000"/>
        </a:spcBef>
        <a:spcAft>
          <a:spcPct val="0"/>
        </a:spcAft>
        <a:buBlip>
          <a:blip r:embed="rId15"/>
        </a:buBlip>
        <a:defRPr kumimoji="1" sz="2000">
          <a:solidFill>
            <a:srgbClr val="CC99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bwMode="auto">
          <a:xfrm>
            <a:off x="650631" y="635003"/>
            <a:ext cx="7111512" cy="993775"/>
          </a:xfrm>
          <a:prstGeom prst="rect">
            <a:avLst/>
          </a:prstGeom>
          <a:noFill/>
          <a:ln w="9525">
            <a:noFill/>
            <a:miter lim="800000"/>
            <a:headEnd/>
            <a:tailEnd/>
          </a:ln>
          <a:effectLst>
            <a:outerShdw dist="35921" dir="2700000" algn="ctr" rotWithShape="0">
              <a:srgbClr val="FFFF00"/>
            </a:outerShdw>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1269" name="Rectangle 5"/>
          <p:cNvSpPr>
            <a:spLocks noGrp="1" noChangeArrowheads="1"/>
          </p:cNvSpPr>
          <p:nvPr>
            <p:ph type="body" idx="1"/>
          </p:nvPr>
        </p:nvSpPr>
        <p:spPr bwMode="auto">
          <a:xfrm>
            <a:off x="650632" y="1916113"/>
            <a:ext cx="7776797" cy="42100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270" name="Rectangle 6"/>
          <p:cNvSpPr>
            <a:spLocks noGrp="1" noChangeArrowheads="1"/>
          </p:cNvSpPr>
          <p:nvPr>
            <p:ph type="dt" sz="half" idx="2"/>
          </p:nvPr>
        </p:nvSpPr>
        <p:spPr bwMode="auto">
          <a:xfrm>
            <a:off x="643304"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68A7DB0A-92E9-45F6-8506-52A9A4F5DF88}" type="datetimeFigureOut">
              <a:rPr lang="ja-JP" altLang="en-US" smtClean="0"/>
              <a:pPr>
                <a:defRPr/>
              </a:pPr>
              <a:t>2009/11/14</a:t>
            </a:fld>
            <a:endParaRPr lang="ja-JP" altLang="en-US"/>
          </a:p>
        </p:txBody>
      </p:sp>
      <p:sp>
        <p:nvSpPr>
          <p:cNvPr id="11271" name="Rectangle 7"/>
          <p:cNvSpPr>
            <a:spLocks noGrp="1" noChangeArrowheads="1"/>
          </p:cNvSpPr>
          <p:nvPr>
            <p:ph type="ftr" sz="quarter" idx="3"/>
          </p:nvPr>
        </p:nvSpPr>
        <p:spPr bwMode="auto">
          <a:xfrm>
            <a:off x="3043604" y="6245225"/>
            <a:ext cx="2924908"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ja-JP" altLang="en-US"/>
          </a:p>
        </p:txBody>
      </p:sp>
      <p:sp>
        <p:nvSpPr>
          <p:cNvPr id="11272" name="Rectangle 8"/>
          <p:cNvSpPr>
            <a:spLocks noGrp="1" noChangeArrowheads="1"/>
          </p:cNvSpPr>
          <p:nvPr>
            <p:ph type="sldNum" sz="quarter" idx="4"/>
          </p:nvPr>
        </p:nvSpPr>
        <p:spPr bwMode="auto">
          <a:xfrm>
            <a:off x="6293827"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82A56AE-A5F2-4281-8042-1FE0DECE60CD}" type="slidenum">
              <a:rPr lang="ja-JP" altLang="en-US" smtClean="0"/>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4078" r:id="rId1"/>
    <p:sldLayoutId id="2147484079" r:id="rId2"/>
    <p:sldLayoutId id="2147484080" r:id="rId3"/>
    <p:sldLayoutId id="2147484081" r:id="rId4"/>
    <p:sldLayoutId id="2147484082" r:id="rId5"/>
    <p:sldLayoutId id="2147484083" r:id="rId6"/>
    <p:sldLayoutId id="2147484084" r:id="rId7"/>
    <p:sldLayoutId id="2147484085" r:id="rId8"/>
    <p:sldLayoutId id="2147484086" r:id="rId9"/>
    <p:sldLayoutId id="2147484087" r:id="rId10"/>
    <p:sldLayoutId id="2147484088" r:id="rId11"/>
    <p:sldLayoutId id="2147484089" r:id="rId12"/>
  </p:sldLayoutIdLst>
  <p:txStyles>
    <p:titleStyle>
      <a:lvl1pPr algn="ctr" rtl="0" eaLnBrk="1" fontAlgn="base" hangingPunct="1">
        <a:spcBef>
          <a:spcPct val="0"/>
        </a:spcBef>
        <a:spcAft>
          <a:spcPct val="0"/>
        </a:spcAft>
        <a:defRPr kumimoji="1" sz="4400">
          <a:solidFill>
            <a:srgbClr val="0066FF"/>
          </a:solidFill>
          <a:latin typeface="+mj-lt"/>
          <a:ea typeface="+mj-ea"/>
          <a:cs typeface="+mj-cs"/>
        </a:defRPr>
      </a:lvl1pPr>
      <a:lvl2pPr algn="ctr" rtl="0" eaLnBrk="1" fontAlgn="base" hangingPunct="1">
        <a:spcBef>
          <a:spcPct val="0"/>
        </a:spcBef>
        <a:spcAft>
          <a:spcPct val="0"/>
        </a:spcAft>
        <a:defRPr kumimoji="1" sz="4400">
          <a:solidFill>
            <a:srgbClr val="0066FF"/>
          </a:solidFill>
          <a:latin typeface="HG丸ｺﾞｼｯｸM-PRO" pitchFamily="50" charset="-128"/>
          <a:ea typeface="HG丸ｺﾞｼｯｸM-PRO" pitchFamily="50" charset="-128"/>
        </a:defRPr>
      </a:lvl2pPr>
      <a:lvl3pPr algn="ctr" rtl="0" eaLnBrk="1" fontAlgn="base" hangingPunct="1">
        <a:spcBef>
          <a:spcPct val="0"/>
        </a:spcBef>
        <a:spcAft>
          <a:spcPct val="0"/>
        </a:spcAft>
        <a:defRPr kumimoji="1" sz="4400">
          <a:solidFill>
            <a:srgbClr val="0066FF"/>
          </a:solidFill>
          <a:latin typeface="HG丸ｺﾞｼｯｸM-PRO" pitchFamily="50" charset="-128"/>
          <a:ea typeface="HG丸ｺﾞｼｯｸM-PRO" pitchFamily="50" charset="-128"/>
        </a:defRPr>
      </a:lvl3pPr>
      <a:lvl4pPr algn="ctr" rtl="0" eaLnBrk="1" fontAlgn="base" hangingPunct="1">
        <a:spcBef>
          <a:spcPct val="0"/>
        </a:spcBef>
        <a:spcAft>
          <a:spcPct val="0"/>
        </a:spcAft>
        <a:defRPr kumimoji="1" sz="4400">
          <a:solidFill>
            <a:srgbClr val="0066FF"/>
          </a:solidFill>
          <a:latin typeface="HG丸ｺﾞｼｯｸM-PRO" pitchFamily="50" charset="-128"/>
          <a:ea typeface="HG丸ｺﾞｼｯｸM-PRO" pitchFamily="50" charset="-128"/>
        </a:defRPr>
      </a:lvl4pPr>
      <a:lvl5pPr algn="ctr" rtl="0" eaLnBrk="1" fontAlgn="base" hangingPunct="1">
        <a:spcBef>
          <a:spcPct val="0"/>
        </a:spcBef>
        <a:spcAft>
          <a:spcPct val="0"/>
        </a:spcAft>
        <a:defRPr kumimoji="1" sz="4400">
          <a:solidFill>
            <a:srgbClr val="0066FF"/>
          </a:solidFill>
          <a:latin typeface="HG丸ｺﾞｼｯｸM-PRO" pitchFamily="50" charset="-128"/>
          <a:ea typeface="HG丸ｺﾞｼｯｸM-PRO" pitchFamily="50" charset="-128"/>
        </a:defRPr>
      </a:lvl5pPr>
      <a:lvl6pPr marL="457200" algn="ctr" rtl="0" eaLnBrk="1" fontAlgn="base" hangingPunct="1">
        <a:spcBef>
          <a:spcPct val="0"/>
        </a:spcBef>
        <a:spcAft>
          <a:spcPct val="0"/>
        </a:spcAft>
        <a:defRPr kumimoji="1" sz="4400">
          <a:solidFill>
            <a:srgbClr val="0066FF"/>
          </a:solidFill>
          <a:latin typeface="HG丸ｺﾞｼｯｸM-PRO" pitchFamily="50" charset="-128"/>
          <a:ea typeface="HG丸ｺﾞｼｯｸM-PRO" pitchFamily="50" charset="-128"/>
        </a:defRPr>
      </a:lvl6pPr>
      <a:lvl7pPr marL="914400" algn="ctr" rtl="0" eaLnBrk="1" fontAlgn="base" hangingPunct="1">
        <a:spcBef>
          <a:spcPct val="0"/>
        </a:spcBef>
        <a:spcAft>
          <a:spcPct val="0"/>
        </a:spcAft>
        <a:defRPr kumimoji="1" sz="4400">
          <a:solidFill>
            <a:srgbClr val="0066FF"/>
          </a:solidFill>
          <a:latin typeface="HG丸ｺﾞｼｯｸM-PRO" pitchFamily="50" charset="-128"/>
          <a:ea typeface="HG丸ｺﾞｼｯｸM-PRO" pitchFamily="50" charset="-128"/>
        </a:defRPr>
      </a:lvl7pPr>
      <a:lvl8pPr marL="1371600" algn="ctr" rtl="0" eaLnBrk="1" fontAlgn="base" hangingPunct="1">
        <a:spcBef>
          <a:spcPct val="0"/>
        </a:spcBef>
        <a:spcAft>
          <a:spcPct val="0"/>
        </a:spcAft>
        <a:defRPr kumimoji="1" sz="4400">
          <a:solidFill>
            <a:srgbClr val="0066FF"/>
          </a:solidFill>
          <a:latin typeface="HG丸ｺﾞｼｯｸM-PRO" pitchFamily="50" charset="-128"/>
          <a:ea typeface="HG丸ｺﾞｼｯｸM-PRO" pitchFamily="50" charset="-128"/>
        </a:defRPr>
      </a:lvl8pPr>
      <a:lvl9pPr marL="1828800" algn="ctr" rtl="0" eaLnBrk="1" fontAlgn="base" hangingPunct="1">
        <a:spcBef>
          <a:spcPct val="0"/>
        </a:spcBef>
        <a:spcAft>
          <a:spcPct val="0"/>
        </a:spcAft>
        <a:defRPr kumimoji="1" sz="4400">
          <a:solidFill>
            <a:srgbClr val="0066FF"/>
          </a:solidFill>
          <a:latin typeface="HG丸ｺﾞｼｯｸM-PRO" pitchFamily="50" charset="-128"/>
          <a:ea typeface="HG丸ｺﾞｼｯｸM-PRO" pitchFamily="50" charset="-128"/>
        </a:defRPr>
      </a:lvl9pPr>
    </p:titleStyle>
    <p:bodyStyle>
      <a:lvl1pPr marL="342900" indent="-342900" algn="l" rtl="0" eaLnBrk="1" fontAlgn="base" hangingPunct="1">
        <a:spcBef>
          <a:spcPct val="20000"/>
        </a:spcBef>
        <a:spcAft>
          <a:spcPct val="0"/>
        </a:spcAft>
        <a:buBlip>
          <a:blip r:embed="rId15"/>
        </a:buBlip>
        <a:defRPr kumimoji="1" sz="3200">
          <a:solidFill>
            <a:srgbClr val="3399FF"/>
          </a:solidFill>
          <a:latin typeface="+mn-lt"/>
          <a:ea typeface="+mn-ea"/>
          <a:cs typeface="+mn-cs"/>
        </a:defRPr>
      </a:lvl1pPr>
      <a:lvl2pPr marL="742950" indent="-285750" algn="l" rtl="0" eaLnBrk="1" fontAlgn="base" hangingPunct="1">
        <a:spcBef>
          <a:spcPct val="20000"/>
        </a:spcBef>
        <a:spcAft>
          <a:spcPct val="0"/>
        </a:spcAft>
        <a:buBlip>
          <a:blip r:embed="rId15"/>
        </a:buBlip>
        <a:defRPr kumimoji="1" sz="2800">
          <a:solidFill>
            <a:srgbClr val="3399FF"/>
          </a:solidFill>
          <a:latin typeface="+mn-lt"/>
          <a:ea typeface="+mn-ea"/>
        </a:defRPr>
      </a:lvl2pPr>
      <a:lvl3pPr marL="1143000" indent="-228600" algn="l" rtl="0" eaLnBrk="1" fontAlgn="base" hangingPunct="1">
        <a:spcBef>
          <a:spcPct val="20000"/>
        </a:spcBef>
        <a:spcAft>
          <a:spcPct val="0"/>
        </a:spcAft>
        <a:buBlip>
          <a:blip r:embed="rId15"/>
        </a:buBlip>
        <a:defRPr kumimoji="1" sz="2400">
          <a:solidFill>
            <a:srgbClr val="3399FF"/>
          </a:solidFill>
          <a:latin typeface="+mn-lt"/>
          <a:ea typeface="+mn-ea"/>
        </a:defRPr>
      </a:lvl3pPr>
      <a:lvl4pPr marL="1600200" indent="-228600" algn="l" rtl="0" eaLnBrk="1" fontAlgn="base" hangingPunct="1">
        <a:spcBef>
          <a:spcPct val="20000"/>
        </a:spcBef>
        <a:spcAft>
          <a:spcPct val="0"/>
        </a:spcAft>
        <a:buBlip>
          <a:blip r:embed="rId15"/>
        </a:buBlip>
        <a:defRPr kumimoji="1" sz="2000">
          <a:solidFill>
            <a:srgbClr val="3399FF"/>
          </a:solidFill>
          <a:latin typeface="+mn-lt"/>
          <a:ea typeface="+mn-ea"/>
        </a:defRPr>
      </a:lvl4pPr>
      <a:lvl5pPr marL="2057400" indent="-228600" algn="l" rtl="0" eaLnBrk="1" fontAlgn="base" hangingPunct="1">
        <a:spcBef>
          <a:spcPct val="20000"/>
        </a:spcBef>
        <a:spcAft>
          <a:spcPct val="0"/>
        </a:spcAft>
        <a:buBlip>
          <a:blip r:embed="rId15"/>
        </a:buBlip>
        <a:defRPr kumimoji="1" sz="2000">
          <a:solidFill>
            <a:srgbClr val="3399FF"/>
          </a:solidFill>
          <a:latin typeface="+mn-lt"/>
          <a:ea typeface="+mn-ea"/>
        </a:defRPr>
      </a:lvl5pPr>
      <a:lvl6pPr marL="2514600" indent="-228600" algn="l" rtl="0" eaLnBrk="1" fontAlgn="base" hangingPunct="1">
        <a:spcBef>
          <a:spcPct val="20000"/>
        </a:spcBef>
        <a:spcAft>
          <a:spcPct val="0"/>
        </a:spcAft>
        <a:buBlip>
          <a:blip r:embed="rId15"/>
        </a:buBlip>
        <a:defRPr kumimoji="1" sz="2000">
          <a:solidFill>
            <a:srgbClr val="3399FF"/>
          </a:solidFill>
          <a:latin typeface="+mn-lt"/>
          <a:ea typeface="+mn-ea"/>
        </a:defRPr>
      </a:lvl6pPr>
      <a:lvl7pPr marL="2971800" indent="-228600" algn="l" rtl="0" eaLnBrk="1" fontAlgn="base" hangingPunct="1">
        <a:spcBef>
          <a:spcPct val="20000"/>
        </a:spcBef>
        <a:spcAft>
          <a:spcPct val="0"/>
        </a:spcAft>
        <a:buBlip>
          <a:blip r:embed="rId15"/>
        </a:buBlip>
        <a:defRPr kumimoji="1" sz="2000">
          <a:solidFill>
            <a:srgbClr val="3399FF"/>
          </a:solidFill>
          <a:latin typeface="+mn-lt"/>
          <a:ea typeface="+mn-ea"/>
        </a:defRPr>
      </a:lvl7pPr>
      <a:lvl8pPr marL="3429000" indent="-228600" algn="l" rtl="0" eaLnBrk="1" fontAlgn="base" hangingPunct="1">
        <a:spcBef>
          <a:spcPct val="20000"/>
        </a:spcBef>
        <a:spcAft>
          <a:spcPct val="0"/>
        </a:spcAft>
        <a:buBlip>
          <a:blip r:embed="rId15"/>
        </a:buBlip>
        <a:defRPr kumimoji="1" sz="2000">
          <a:solidFill>
            <a:srgbClr val="3399FF"/>
          </a:solidFill>
          <a:latin typeface="+mn-lt"/>
          <a:ea typeface="+mn-ea"/>
        </a:defRPr>
      </a:lvl8pPr>
      <a:lvl9pPr marL="3886200" indent="-228600" algn="l" rtl="0" eaLnBrk="1" fontAlgn="base" hangingPunct="1">
        <a:spcBef>
          <a:spcPct val="20000"/>
        </a:spcBef>
        <a:spcAft>
          <a:spcPct val="0"/>
        </a:spcAft>
        <a:buBlip>
          <a:blip r:embed="rId15"/>
        </a:buBlip>
        <a:defRPr kumimoji="1" sz="2000">
          <a:solidFill>
            <a:srgbClr val="3399FF"/>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bwMode="auto">
          <a:xfrm>
            <a:off x="650631" y="981075"/>
            <a:ext cx="7842738" cy="935038"/>
          </a:xfrm>
          <a:prstGeom prst="rect">
            <a:avLst/>
          </a:prstGeom>
          <a:noFill/>
          <a:ln w="9525">
            <a:noFill/>
            <a:miter lim="800000"/>
            <a:headEnd/>
            <a:tailEnd/>
          </a:ln>
          <a:effectLst>
            <a:outerShdw dist="35921" dir="2700000" algn="ctr" rotWithShape="0">
              <a:schemeClr val="bg1"/>
            </a:outerShdw>
          </a:effectLst>
        </p:spPr>
        <p:txBody>
          <a:bodyPr vert="horz" wrap="square" lIns="91440" tIns="45720" rIns="91440" bIns="45720" numCol="1" anchor="t" anchorCtr="0" compatLnSpc="1">
            <a:prstTxWarp prst="textNoShape">
              <a:avLst/>
            </a:prstTxWarp>
          </a:bodyPr>
          <a:lstStyle/>
          <a:p>
            <a:pPr lvl="0"/>
            <a:r>
              <a:rPr lang="ja-JP" altLang="en-US" smtClean="0"/>
              <a:t>マスタ タイトルの書式設定</a:t>
            </a:r>
          </a:p>
        </p:txBody>
      </p:sp>
      <p:sp>
        <p:nvSpPr>
          <p:cNvPr id="11269" name="Rectangle 5"/>
          <p:cNvSpPr>
            <a:spLocks noGrp="1" noChangeArrowheads="1"/>
          </p:cNvSpPr>
          <p:nvPr>
            <p:ph type="body" idx="1"/>
          </p:nvPr>
        </p:nvSpPr>
        <p:spPr bwMode="auto">
          <a:xfrm>
            <a:off x="650631" y="2205041"/>
            <a:ext cx="7842738" cy="3311525"/>
          </a:xfrm>
          <a:prstGeom prst="rect">
            <a:avLst/>
          </a:prstGeom>
          <a:noFill/>
          <a:ln w="9525">
            <a:noFill/>
            <a:miter lim="800000"/>
            <a:headEnd/>
            <a:tailEnd/>
          </a:ln>
          <a:effectLst>
            <a:outerShdw dist="35921" dir="2700000" algn="ctr" rotWithShape="0">
              <a:schemeClr val="bg1"/>
            </a:outerShdw>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270" name="Rectangle 6"/>
          <p:cNvSpPr>
            <a:spLocks noGrp="1" noChangeArrowheads="1"/>
          </p:cNvSpPr>
          <p:nvPr>
            <p:ph type="dt" sz="half" idx="2"/>
          </p:nvPr>
        </p:nvSpPr>
        <p:spPr bwMode="auto">
          <a:xfrm>
            <a:off x="451338"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663300"/>
                </a:solidFill>
              </a:defRPr>
            </a:lvl1pPr>
          </a:lstStyle>
          <a:p>
            <a:pPr>
              <a:defRPr/>
            </a:pPr>
            <a:fld id="{68A7DB0A-92E9-45F6-8506-52A9A4F5DF88}" type="datetimeFigureOut">
              <a:rPr lang="ja-JP" altLang="en-US" smtClean="0"/>
              <a:pPr>
                <a:defRPr/>
              </a:pPr>
              <a:t>2009/11/14</a:t>
            </a:fld>
            <a:endParaRPr lang="ja-JP" altLang="en-US"/>
          </a:p>
        </p:txBody>
      </p:sp>
      <p:sp>
        <p:nvSpPr>
          <p:cNvPr id="11271" name="Rectangle 7"/>
          <p:cNvSpPr>
            <a:spLocks noGrp="1" noChangeArrowheads="1"/>
          </p:cNvSpPr>
          <p:nvPr>
            <p:ph type="ftr" sz="quarter" idx="3"/>
          </p:nvPr>
        </p:nvSpPr>
        <p:spPr bwMode="auto">
          <a:xfrm>
            <a:off x="3109546" y="6245225"/>
            <a:ext cx="2924908"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663300"/>
                </a:solidFill>
              </a:defRPr>
            </a:lvl1pPr>
          </a:lstStyle>
          <a:p>
            <a:pPr>
              <a:defRPr/>
            </a:pPr>
            <a:endParaRPr lang="ja-JP" altLang="en-US"/>
          </a:p>
        </p:txBody>
      </p:sp>
      <p:sp>
        <p:nvSpPr>
          <p:cNvPr id="11272" name="Rectangle 8"/>
          <p:cNvSpPr>
            <a:spLocks noGrp="1" noChangeArrowheads="1"/>
          </p:cNvSpPr>
          <p:nvPr>
            <p:ph type="sldNum" sz="quarter" idx="4"/>
          </p:nvPr>
        </p:nvSpPr>
        <p:spPr bwMode="auto">
          <a:xfrm>
            <a:off x="6498981"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663300"/>
                </a:solidFill>
              </a:defRPr>
            </a:lvl1pPr>
          </a:lstStyle>
          <a:p>
            <a:pPr>
              <a:defRPr/>
            </a:pPr>
            <a:fld id="{882A56AE-A5F2-4281-8042-1FE0DECE60CD}" type="slidenum">
              <a:rPr lang="ja-JP" altLang="en-US" smtClean="0"/>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4091" r:id="rId1"/>
    <p:sldLayoutId id="2147484092" r:id="rId2"/>
    <p:sldLayoutId id="2147484093" r:id="rId3"/>
    <p:sldLayoutId id="2147484094" r:id="rId4"/>
    <p:sldLayoutId id="2147484095" r:id="rId5"/>
    <p:sldLayoutId id="2147484096" r:id="rId6"/>
    <p:sldLayoutId id="2147484097" r:id="rId7"/>
    <p:sldLayoutId id="2147484098" r:id="rId8"/>
    <p:sldLayoutId id="2147484099" r:id="rId9"/>
    <p:sldLayoutId id="2147484100" r:id="rId10"/>
    <p:sldLayoutId id="2147484101" r:id="rId11"/>
    <p:sldLayoutId id="2147484102" r:id="rId12"/>
  </p:sldLayoutIdLst>
  <p:txStyles>
    <p:titleStyle>
      <a:lvl1pPr algn="ctr" rtl="0" eaLnBrk="1" fontAlgn="base" hangingPunct="1">
        <a:spcBef>
          <a:spcPct val="0"/>
        </a:spcBef>
        <a:spcAft>
          <a:spcPct val="0"/>
        </a:spcAft>
        <a:defRPr kumimoji="1" sz="4000">
          <a:solidFill>
            <a:srgbClr val="663300"/>
          </a:solidFill>
          <a:latin typeface="+mj-lt"/>
          <a:ea typeface="+mj-ea"/>
          <a:cs typeface="+mj-cs"/>
        </a:defRPr>
      </a:lvl1pPr>
      <a:lvl2pPr algn="ctr" rtl="0" eaLnBrk="1" fontAlgn="base" hangingPunct="1">
        <a:spcBef>
          <a:spcPct val="0"/>
        </a:spcBef>
        <a:spcAft>
          <a:spcPct val="0"/>
        </a:spcAft>
        <a:defRPr kumimoji="1" sz="4000">
          <a:solidFill>
            <a:srgbClr val="663300"/>
          </a:solidFill>
          <a:latin typeface="HG丸ｺﾞｼｯｸM-PRO" pitchFamily="50" charset="-128"/>
          <a:ea typeface="HG丸ｺﾞｼｯｸM-PRO" pitchFamily="50" charset="-128"/>
        </a:defRPr>
      </a:lvl2pPr>
      <a:lvl3pPr algn="ctr" rtl="0" eaLnBrk="1" fontAlgn="base" hangingPunct="1">
        <a:spcBef>
          <a:spcPct val="0"/>
        </a:spcBef>
        <a:spcAft>
          <a:spcPct val="0"/>
        </a:spcAft>
        <a:defRPr kumimoji="1" sz="4000">
          <a:solidFill>
            <a:srgbClr val="663300"/>
          </a:solidFill>
          <a:latin typeface="HG丸ｺﾞｼｯｸM-PRO" pitchFamily="50" charset="-128"/>
          <a:ea typeface="HG丸ｺﾞｼｯｸM-PRO" pitchFamily="50" charset="-128"/>
        </a:defRPr>
      </a:lvl3pPr>
      <a:lvl4pPr algn="ctr" rtl="0" eaLnBrk="1" fontAlgn="base" hangingPunct="1">
        <a:spcBef>
          <a:spcPct val="0"/>
        </a:spcBef>
        <a:spcAft>
          <a:spcPct val="0"/>
        </a:spcAft>
        <a:defRPr kumimoji="1" sz="4000">
          <a:solidFill>
            <a:srgbClr val="663300"/>
          </a:solidFill>
          <a:latin typeface="HG丸ｺﾞｼｯｸM-PRO" pitchFamily="50" charset="-128"/>
          <a:ea typeface="HG丸ｺﾞｼｯｸM-PRO" pitchFamily="50" charset="-128"/>
        </a:defRPr>
      </a:lvl4pPr>
      <a:lvl5pPr algn="ctr" rtl="0" eaLnBrk="1" fontAlgn="base" hangingPunct="1">
        <a:spcBef>
          <a:spcPct val="0"/>
        </a:spcBef>
        <a:spcAft>
          <a:spcPct val="0"/>
        </a:spcAft>
        <a:defRPr kumimoji="1" sz="4000">
          <a:solidFill>
            <a:srgbClr val="663300"/>
          </a:solidFill>
          <a:latin typeface="HG丸ｺﾞｼｯｸM-PRO" pitchFamily="50" charset="-128"/>
          <a:ea typeface="HG丸ｺﾞｼｯｸM-PRO" pitchFamily="50" charset="-128"/>
        </a:defRPr>
      </a:lvl5pPr>
      <a:lvl6pPr marL="457200" algn="ctr" rtl="0" eaLnBrk="1" fontAlgn="base" hangingPunct="1">
        <a:spcBef>
          <a:spcPct val="0"/>
        </a:spcBef>
        <a:spcAft>
          <a:spcPct val="0"/>
        </a:spcAft>
        <a:defRPr kumimoji="1" sz="4000">
          <a:solidFill>
            <a:srgbClr val="663300"/>
          </a:solidFill>
          <a:latin typeface="HG丸ｺﾞｼｯｸM-PRO" pitchFamily="50" charset="-128"/>
          <a:ea typeface="HG丸ｺﾞｼｯｸM-PRO" pitchFamily="50" charset="-128"/>
        </a:defRPr>
      </a:lvl6pPr>
      <a:lvl7pPr marL="914400" algn="ctr" rtl="0" eaLnBrk="1" fontAlgn="base" hangingPunct="1">
        <a:spcBef>
          <a:spcPct val="0"/>
        </a:spcBef>
        <a:spcAft>
          <a:spcPct val="0"/>
        </a:spcAft>
        <a:defRPr kumimoji="1" sz="4000">
          <a:solidFill>
            <a:srgbClr val="663300"/>
          </a:solidFill>
          <a:latin typeface="HG丸ｺﾞｼｯｸM-PRO" pitchFamily="50" charset="-128"/>
          <a:ea typeface="HG丸ｺﾞｼｯｸM-PRO" pitchFamily="50" charset="-128"/>
        </a:defRPr>
      </a:lvl7pPr>
      <a:lvl8pPr marL="1371600" algn="ctr" rtl="0" eaLnBrk="1" fontAlgn="base" hangingPunct="1">
        <a:spcBef>
          <a:spcPct val="0"/>
        </a:spcBef>
        <a:spcAft>
          <a:spcPct val="0"/>
        </a:spcAft>
        <a:defRPr kumimoji="1" sz="4000">
          <a:solidFill>
            <a:srgbClr val="663300"/>
          </a:solidFill>
          <a:latin typeface="HG丸ｺﾞｼｯｸM-PRO" pitchFamily="50" charset="-128"/>
          <a:ea typeface="HG丸ｺﾞｼｯｸM-PRO" pitchFamily="50" charset="-128"/>
        </a:defRPr>
      </a:lvl8pPr>
      <a:lvl9pPr marL="1828800" algn="ctr" rtl="0" eaLnBrk="1" fontAlgn="base" hangingPunct="1">
        <a:spcBef>
          <a:spcPct val="0"/>
        </a:spcBef>
        <a:spcAft>
          <a:spcPct val="0"/>
        </a:spcAft>
        <a:defRPr kumimoji="1" sz="4000">
          <a:solidFill>
            <a:srgbClr val="663300"/>
          </a:solidFill>
          <a:latin typeface="HG丸ｺﾞｼｯｸM-PRO" pitchFamily="50" charset="-128"/>
          <a:ea typeface="HG丸ｺﾞｼｯｸM-PRO" pitchFamily="50" charset="-128"/>
        </a:defRPr>
      </a:lvl9pPr>
    </p:titleStyle>
    <p:bodyStyle>
      <a:lvl1pPr marL="342900" indent="-342900" algn="l" rtl="0" eaLnBrk="1" fontAlgn="base" hangingPunct="1">
        <a:spcBef>
          <a:spcPct val="20000"/>
        </a:spcBef>
        <a:spcAft>
          <a:spcPct val="0"/>
        </a:spcAft>
        <a:buBlip>
          <a:blip r:embed="rId15"/>
        </a:buBlip>
        <a:defRPr kumimoji="1" sz="3200">
          <a:solidFill>
            <a:srgbClr val="009900"/>
          </a:solidFill>
          <a:latin typeface="+mn-lt"/>
          <a:ea typeface="+mn-ea"/>
          <a:cs typeface="+mn-cs"/>
        </a:defRPr>
      </a:lvl1pPr>
      <a:lvl2pPr marL="742950" indent="-285750" algn="l" rtl="0" eaLnBrk="1" fontAlgn="base" hangingPunct="1">
        <a:spcBef>
          <a:spcPct val="20000"/>
        </a:spcBef>
        <a:spcAft>
          <a:spcPct val="0"/>
        </a:spcAft>
        <a:buBlip>
          <a:blip r:embed="rId15"/>
        </a:buBlip>
        <a:defRPr kumimoji="1" sz="2800">
          <a:solidFill>
            <a:srgbClr val="009900"/>
          </a:solidFill>
          <a:latin typeface="+mn-lt"/>
          <a:ea typeface="+mn-ea"/>
        </a:defRPr>
      </a:lvl2pPr>
      <a:lvl3pPr marL="1143000" indent="-228600" algn="l" rtl="0" eaLnBrk="1" fontAlgn="base" hangingPunct="1">
        <a:spcBef>
          <a:spcPct val="20000"/>
        </a:spcBef>
        <a:spcAft>
          <a:spcPct val="0"/>
        </a:spcAft>
        <a:buBlip>
          <a:blip r:embed="rId15"/>
        </a:buBlip>
        <a:defRPr kumimoji="1" sz="2400">
          <a:solidFill>
            <a:srgbClr val="009900"/>
          </a:solidFill>
          <a:latin typeface="+mn-lt"/>
          <a:ea typeface="+mn-ea"/>
        </a:defRPr>
      </a:lvl3pPr>
      <a:lvl4pPr marL="1600200" indent="-228600" algn="l" rtl="0" eaLnBrk="1" fontAlgn="base" hangingPunct="1">
        <a:spcBef>
          <a:spcPct val="20000"/>
        </a:spcBef>
        <a:spcAft>
          <a:spcPct val="0"/>
        </a:spcAft>
        <a:buBlip>
          <a:blip r:embed="rId15"/>
        </a:buBlip>
        <a:defRPr kumimoji="1" sz="2000">
          <a:solidFill>
            <a:srgbClr val="009900"/>
          </a:solidFill>
          <a:latin typeface="+mn-lt"/>
          <a:ea typeface="+mn-ea"/>
        </a:defRPr>
      </a:lvl4pPr>
      <a:lvl5pPr marL="2057400" indent="-228600" algn="l" rtl="0" eaLnBrk="1" fontAlgn="base" hangingPunct="1">
        <a:spcBef>
          <a:spcPct val="20000"/>
        </a:spcBef>
        <a:spcAft>
          <a:spcPct val="0"/>
        </a:spcAft>
        <a:buBlip>
          <a:blip r:embed="rId15"/>
        </a:buBlip>
        <a:defRPr kumimoji="1" sz="2000">
          <a:solidFill>
            <a:srgbClr val="009900"/>
          </a:solidFill>
          <a:latin typeface="+mn-lt"/>
          <a:ea typeface="+mn-ea"/>
        </a:defRPr>
      </a:lvl5pPr>
      <a:lvl6pPr marL="2514600" indent="-228600" algn="l" rtl="0" eaLnBrk="1" fontAlgn="base" hangingPunct="1">
        <a:spcBef>
          <a:spcPct val="20000"/>
        </a:spcBef>
        <a:spcAft>
          <a:spcPct val="0"/>
        </a:spcAft>
        <a:buBlip>
          <a:blip r:embed="rId15"/>
        </a:buBlip>
        <a:defRPr kumimoji="1" sz="2000">
          <a:solidFill>
            <a:srgbClr val="009900"/>
          </a:solidFill>
          <a:latin typeface="+mn-lt"/>
          <a:ea typeface="+mn-ea"/>
        </a:defRPr>
      </a:lvl6pPr>
      <a:lvl7pPr marL="2971800" indent="-228600" algn="l" rtl="0" eaLnBrk="1" fontAlgn="base" hangingPunct="1">
        <a:spcBef>
          <a:spcPct val="20000"/>
        </a:spcBef>
        <a:spcAft>
          <a:spcPct val="0"/>
        </a:spcAft>
        <a:buBlip>
          <a:blip r:embed="rId15"/>
        </a:buBlip>
        <a:defRPr kumimoji="1" sz="2000">
          <a:solidFill>
            <a:srgbClr val="009900"/>
          </a:solidFill>
          <a:latin typeface="+mn-lt"/>
          <a:ea typeface="+mn-ea"/>
        </a:defRPr>
      </a:lvl7pPr>
      <a:lvl8pPr marL="3429000" indent="-228600" algn="l" rtl="0" eaLnBrk="1" fontAlgn="base" hangingPunct="1">
        <a:spcBef>
          <a:spcPct val="20000"/>
        </a:spcBef>
        <a:spcAft>
          <a:spcPct val="0"/>
        </a:spcAft>
        <a:buBlip>
          <a:blip r:embed="rId15"/>
        </a:buBlip>
        <a:defRPr kumimoji="1" sz="2000">
          <a:solidFill>
            <a:srgbClr val="009900"/>
          </a:solidFill>
          <a:latin typeface="+mn-lt"/>
          <a:ea typeface="+mn-ea"/>
        </a:defRPr>
      </a:lvl8pPr>
      <a:lvl9pPr marL="3886200" indent="-228600" algn="l" rtl="0" eaLnBrk="1" fontAlgn="base" hangingPunct="1">
        <a:spcBef>
          <a:spcPct val="20000"/>
        </a:spcBef>
        <a:spcAft>
          <a:spcPct val="0"/>
        </a:spcAft>
        <a:buBlip>
          <a:blip r:embed="rId15"/>
        </a:buBlip>
        <a:defRPr kumimoji="1" sz="2000">
          <a:solidFill>
            <a:srgbClr val="0099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bwMode="auto">
          <a:xfrm>
            <a:off x="650631" y="635003"/>
            <a:ext cx="7111512" cy="993775"/>
          </a:xfrm>
          <a:prstGeom prst="rect">
            <a:avLst/>
          </a:prstGeom>
          <a:noFill/>
          <a:ln w="9525">
            <a:noFill/>
            <a:miter lim="800000"/>
            <a:headEnd/>
            <a:tailEnd/>
          </a:ln>
          <a:effectLst>
            <a:outerShdw dist="35921" dir="2700000" algn="ctr" rotWithShape="0">
              <a:srgbClr val="FFFF00"/>
            </a:outerShdw>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1269" name="Rectangle 5"/>
          <p:cNvSpPr>
            <a:spLocks noGrp="1" noChangeArrowheads="1"/>
          </p:cNvSpPr>
          <p:nvPr>
            <p:ph type="body" idx="1"/>
          </p:nvPr>
        </p:nvSpPr>
        <p:spPr bwMode="auto">
          <a:xfrm>
            <a:off x="650632" y="1916113"/>
            <a:ext cx="7776797" cy="42100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270" name="Rectangle 6"/>
          <p:cNvSpPr>
            <a:spLocks noGrp="1" noChangeArrowheads="1"/>
          </p:cNvSpPr>
          <p:nvPr>
            <p:ph type="dt" sz="half" idx="2"/>
          </p:nvPr>
        </p:nvSpPr>
        <p:spPr bwMode="auto">
          <a:xfrm>
            <a:off x="643304"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68A7DB0A-92E9-45F6-8506-52A9A4F5DF88}" type="datetimeFigureOut">
              <a:rPr lang="ja-JP" altLang="en-US" smtClean="0"/>
              <a:pPr>
                <a:defRPr/>
              </a:pPr>
              <a:t>2009/11/14</a:t>
            </a:fld>
            <a:endParaRPr lang="ja-JP" altLang="en-US"/>
          </a:p>
        </p:txBody>
      </p:sp>
      <p:sp>
        <p:nvSpPr>
          <p:cNvPr id="11271" name="Rectangle 7"/>
          <p:cNvSpPr>
            <a:spLocks noGrp="1" noChangeArrowheads="1"/>
          </p:cNvSpPr>
          <p:nvPr>
            <p:ph type="ftr" sz="quarter" idx="3"/>
          </p:nvPr>
        </p:nvSpPr>
        <p:spPr bwMode="auto">
          <a:xfrm>
            <a:off x="3043604" y="6245225"/>
            <a:ext cx="2924908"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ja-JP" altLang="en-US"/>
          </a:p>
        </p:txBody>
      </p:sp>
      <p:sp>
        <p:nvSpPr>
          <p:cNvPr id="11272" name="Rectangle 8"/>
          <p:cNvSpPr>
            <a:spLocks noGrp="1" noChangeArrowheads="1"/>
          </p:cNvSpPr>
          <p:nvPr>
            <p:ph type="sldNum" sz="quarter" idx="4"/>
          </p:nvPr>
        </p:nvSpPr>
        <p:spPr bwMode="auto">
          <a:xfrm>
            <a:off x="6293827"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82A56AE-A5F2-4281-8042-1FE0DECE60CD}" type="slidenum">
              <a:rPr lang="ja-JP" altLang="en-US" smtClean="0"/>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4181" r:id="rId1"/>
    <p:sldLayoutId id="2147484182" r:id="rId2"/>
    <p:sldLayoutId id="2147484183" r:id="rId3"/>
    <p:sldLayoutId id="2147484184" r:id="rId4"/>
    <p:sldLayoutId id="2147484185" r:id="rId5"/>
    <p:sldLayoutId id="2147484186" r:id="rId6"/>
    <p:sldLayoutId id="2147484187" r:id="rId7"/>
    <p:sldLayoutId id="2147484188" r:id="rId8"/>
    <p:sldLayoutId id="2147484189" r:id="rId9"/>
    <p:sldLayoutId id="2147484190" r:id="rId10"/>
    <p:sldLayoutId id="2147484191" r:id="rId11"/>
    <p:sldLayoutId id="2147484192" r:id="rId12"/>
  </p:sldLayoutIdLst>
  <p:txStyles>
    <p:titleStyle>
      <a:lvl1pPr algn="ctr" rtl="0" eaLnBrk="1" fontAlgn="base" hangingPunct="1">
        <a:spcBef>
          <a:spcPct val="0"/>
        </a:spcBef>
        <a:spcAft>
          <a:spcPct val="0"/>
        </a:spcAft>
        <a:defRPr kumimoji="1" sz="4400">
          <a:solidFill>
            <a:srgbClr val="0066FF"/>
          </a:solidFill>
          <a:latin typeface="+mj-lt"/>
          <a:ea typeface="+mj-ea"/>
          <a:cs typeface="+mj-cs"/>
        </a:defRPr>
      </a:lvl1pPr>
      <a:lvl2pPr algn="ctr" rtl="0" eaLnBrk="1" fontAlgn="base" hangingPunct="1">
        <a:spcBef>
          <a:spcPct val="0"/>
        </a:spcBef>
        <a:spcAft>
          <a:spcPct val="0"/>
        </a:spcAft>
        <a:defRPr kumimoji="1" sz="4400">
          <a:solidFill>
            <a:srgbClr val="0066FF"/>
          </a:solidFill>
          <a:latin typeface="HG丸ｺﾞｼｯｸM-PRO" pitchFamily="50" charset="-128"/>
          <a:ea typeface="HG丸ｺﾞｼｯｸM-PRO" pitchFamily="50" charset="-128"/>
        </a:defRPr>
      </a:lvl2pPr>
      <a:lvl3pPr algn="ctr" rtl="0" eaLnBrk="1" fontAlgn="base" hangingPunct="1">
        <a:spcBef>
          <a:spcPct val="0"/>
        </a:spcBef>
        <a:spcAft>
          <a:spcPct val="0"/>
        </a:spcAft>
        <a:defRPr kumimoji="1" sz="4400">
          <a:solidFill>
            <a:srgbClr val="0066FF"/>
          </a:solidFill>
          <a:latin typeface="HG丸ｺﾞｼｯｸM-PRO" pitchFamily="50" charset="-128"/>
          <a:ea typeface="HG丸ｺﾞｼｯｸM-PRO" pitchFamily="50" charset="-128"/>
        </a:defRPr>
      </a:lvl3pPr>
      <a:lvl4pPr algn="ctr" rtl="0" eaLnBrk="1" fontAlgn="base" hangingPunct="1">
        <a:spcBef>
          <a:spcPct val="0"/>
        </a:spcBef>
        <a:spcAft>
          <a:spcPct val="0"/>
        </a:spcAft>
        <a:defRPr kumimoji="1" sz="4400">
          <a:solidFill>
            <a:srgbClr val="0066FF"/>
          </a:solidFill>
          <a:latin typeface="HG丸ｺﾞｼｯｸM-PRO" pitchFamily="50" charset="-128"/>
          <a:ea typeface="HG丸ｺﾞｼｯｸM-PRO" pitchFamily="50" charset="-128"/>
        </a:defRPr>
      </a:lvl4pPr>
      <a:lvl5pPr algn="ctr" rtl="0" eaLnBrk="1" fontAlgn="base" hangingPunct="1">
        <a:spcBef>
          <a:spcPct val="0"/>
        </a:spcBef>
        <a:spcAft>
          <a:spcPct val="0"/>
        </a:spcAft>
        <a:defRPr kumimoji="1" sz="4400">
          <a:solidFill>
            <a:srgbClr val="0066FF"/>
          </a:solidFill>
          <a:latin typeface="HG丸ｺﾞｼｯｸM-PRO" pitchFamily="50" charset="-128"/>
          <a:ea typeface="HG丸ｺﾞｼｯｸM-PRO" pitchFamily="50" charset="-128"/>
        </a:defRPr>
      </a:lvl5pPr>
      <a:lvl6pPr marL="457200" algn="ctr" rtl="0" eaLnBrk="1" fontAlgn="base" hangingPunct="1">
        <a:spcBef>
          <a:spcPct val="0"/>
        </a:spcBef>
        <a:spcAft>
          <a:spcPct val="0"/>
        </a:spcAft>
        <a:defRPr kumimoji="1" sz="4400">
          <a:solidFill>
            <a:srgbClr val="0066FF"/>
          </a:solidFill>
          <a:latin typeface="HG丸ｺﾞｼｯｸM-PRO" pitchFamily="50" charset="-128"/>
          <a:ea typeface="HG丸ｺﾞｼｯｸM-PRO" pitchFamily="50" charset="-128"/>
        </a:defRPr>
      </a:lvl6pPr>
      <a:lvl7pPr marL="914400" algn="ctr" rtl="0" eaLnBrk="1" fontAlgn="base" hangingPunct="1">
        <a:spcBef>
          <a:spcPct val="0"/>
        </a:spcBef>
        <a:spcAft>
          <a:spcPct val="0"/>
        </a:spcAft>
        <a:defRPr kumimoji="1" sz="4400">
          <a:solidFill>
            <a:srgbClr val="0066FF"/>
          </a:solidFill>
          <a:latin typeface="HG丸ｺﾞｼｯｸM-PRO" pitchFamily="50" charset="-128"/>
          <a:ea typeface="HG丸ｺﾞｼｯｸM-PRO" pitchFamily="50" charset="-128"/>
        </a:defRPr>
      </a:lvl7pPr>
      <a:lvl8pPr marL="1371600" algn="ctr" rtl="0" eaLnBrk="1" fontAlgn="base" hangingPunct="1">
        <a:spcBef>
          <a:spcPct val="0"/>
        </a:spcBef>
        <a:spcAft>
          <a:spcPct val="0"/>
        </a:spcAft>
        <a:defRPr kumimoji="1" sz="4400">
          <a:solidFill>
            <a:srgbClr val="0066FF"/>
          </a:solidFill>
          <a:latin typeface="HG丸ｺﾞｼｯｸM-PRO" pitchFamily="50" charset="-128"/>
          <a:ea typeface="HG丸ｺﾞｼｯｸM-PRO" pitchFamily="50" charset="-128"/>
        </a:defRPr>
      </a:lvl8pPr>
      <a:lvl9pPr marL="1828800" algn="ctr" rtl="0" eaLnBrk="1" fontAlgn="base" hangingPunct="1">
        <a:spcBef>
          <a:spcPct val="0"/>
        </a:spcBef>
        <a:spcAft>
          <a:spcPct val="0"/>
        </a:spcAft>
        <a:defRPr kumimoji="1" sz="4400">
          <a:solidFill>
            <a:srgbClr val="0066FF"/>
          </a:solidFill>
          <a:latin typeface="HG丸ｺﾞｼｯｸM-PRO" pitchFamily="50" charset="-128"/>
          <a:ea typeface="HG丸ｺﾞｼｯｸM-PRO" pitchFamily="50" charset="-128"/>
        </a:defRPr>
      </a:lvl9pPr>
    </p:titleStyle>
    <p:bodyStyle>
      <a:lvl1pPr marL="342900" indent="-342900" algn="l" rtl="0" eaLnBrk="1" fontAlgn="base" hangingPunct="1">
        <a:spcBef>
          <a:spcPct val="20000"/>
        </a:spcBef>
        <a:spcAft>
          <a:spcPct val="0"/>
        </a:spcAft>
        <a:buBlip>
          <a:blip r:embed="rId15"/>
        </a:buBlip>
        <a:defRPr kumimoji="1" sz="3200">
          <a:solidFill>
            <a:srgbClr val="3399FF"/>
          </a:solidFill>
          <a:latin typeface="+mn-lt"/>
          <a:ea typeface="+mn-ea"/>
          <a:cs typeface="+mn-cs"/>
        </a:defRPr>
      </a:lvl1pPr>
      <a:lvl2pPr marL="742950" indent="-285750" algn="l" rtl="0" eaLnBrk="1" fontAlgn="base" hangingPunct="1">
        <a:spcBef>
          <a:spcPct val="20000"/>
        </a:spcBef>
        <a:spcAft>
          <a:spcPct val="0"/>
        </a:spcAft>
        <a:buBlip>
          <a:blip r:embed="rId15"/>
        </a:buBlip>
        <a:defRPr kumimoji="1" sz="2800">
          <a:solidFill>
            <a:srgbClr val="3399FF"/>
          </a:solidFill>
          <a:latin typeface="+mn-lt"/>
          <a:ea typeface="+mn-ea"/>
        </a:defRPr>
      </a:lvl2pPr>
      <a:lvl3pPr marL="1143000" indent="-228600" algn="l" rtl="0" eaLnBrk="1" fontAlgn="base" hangingPunct="1">
        <a:spcBef>
          <a:spcPct val="20000"/>
        </a:spcBef>
        <a:spcAft>
          <a:spcPct val="0"/>
        </a:spcAft>
        <a:buBlip>
          <a:blip r:embed="rId15"/>
        </a:buBlip>
        <a:defRPr kumimoji="1" sz="2400">
          <a:solidFill>
            <a:srgbClr val="3399FF"/>
          </a:solidFill>
          <a:latin typeface="+mn-lt"/>
          <a:ea typeface="+mn-ea"/>
        </a:defRPr>
      </a:lvl3pPr>
      <a:lvl4pPr marL="1600200" indent="-228600" algn="l" rtl="0" eaLnBrk="1" fontAlgn="base" hangingPunct="1">
        <a:spcBef>
          <a:spcPct val="20000"/>
        </a:spcBef>
        <a:spcAft>
          <a:spcPct val="0"/>
        </a:spcAft>
        <a:buBlip>
          <a:blip r:embed="rId15"/>
        </a:buBlip>
        <a:defRPr kumimoji="1" sz="2000">
          <a:solidFill>
            <a:srgbClr val="3399FF"/>
          </a:solidFill>
          <a:latin typeface="+mn-lt"/>
          <a:ea typeface="+mn-ea"/>
        </a:defRPr>
      </a:lvl4pPr>
      <a:lvl5pPr marL="2057400" indent="-228600" algn="l" rtl="0" eaLnBrk="1" fontAlgn="base" hangingPunct="1">
        <a:spcBef>
          <a:spcPct val="20000"/>
        </a:spcBef>
        <a:spcAft>
          <a:spcPct val="0"/>
        </a:spcAft>
        <a:buBlip>
          <a:blip r:embed="rId15"/>
        </a:buBlip>
        <a:defRPr kumimoji="1" sz="2000">
          <a:solidFill>
            <a:srgbClr val="3399FF"/>
          </a:solidFill>
          <a:latin typeface="+mn-lt"/>
          <a:ea typeface="+mn-ea"/>
        </a:defRPr>
      </a:lvl5pPr>
      <a:lvl6pPr marL="2514600" indent="-228600" algn="l" rtl="0" eaLnBrk="1" fontAlgn="base" hangingPunct="1">
        <a:spcBef>
          <a:spcPct val="20000"/>
        </a:spcBef>
        <a:spcAft>
          <a:spcPct val="0"/>
        </a:spcAft>
        <a:buBlip>
          <a:blip r:embed="rId15"/>
        </a:buBlip>
        <a:defRPr kumimoji="1" sz="2000">
          <a:solidFill>
            <a:srgbClr val="3399FF"/>
          </a:solidFill>
          <a:latin typeface="+mn-lt"/>
          <a:ea typeface="+mn-ea"/>
        </a:defRPr>
      </a:lvl6pPr>
      <a:lvl7pPr marL="2971800" indent="-228600" algn="l" rtl="0" eaLnBrk="1" fontAlgn="base" hangingPunct="1">
        <a:spcBef>
          <a:spcPct val="20000"/>
        </a:spcBef>
        <a:spcAft>
          <a:spcPct val="0"/>
        </a:spcAft>
        <a:buBlip>
          <a:blip r:embed="rId15"/>
        </a:buBlip>
        <a:defRPr kumimoji="1" sz="2000">
          <a:solidFill>
            <a:srgbClr val="3399FF"/>
          </a:solidFill>
          <a:latin typeface="+mn-lt"/>
          <a:ea typeface="+mn-ea"/>
        </a:defRPr>
      </a:lvl7pPr>
      <a:lvl8pPr marL="3429000" indent="-228600" algn="l" rtl="0" eaLnBrk="1" fontAlgn="base" hangingPunct="1">
        <a:spcBef>
          <a:spcPct val="20000"/>
        </a:spcBef>
        <a:spcAft>
          <a:spcPct val="0"/>
        </a:spcAft>
        <a:buBlip>
          <a:blip r:embed="rId15"/>
        </a:buBlip>
        <a:defRPr kumimoji="1" sz="2000">
          <a:solidFill>
            <a:srgbClr val="3399FF"/>
          </a:solidFill>
          <a:latin typeface="+mn-lt"/>
          <a:ea typeface="+mn-ea"/>
        </a:defRPr>
      </a:lvl8pPr>
      <a:lvl9pPr marL="3886200" indent="-228600" algn="l" rtl="0" eaLnBrk="1" fontAlgn="base" hangingPunct="1">
        <a:spcBef>
          <a:spcPct val="20000"/>
        </a:spcBef>
        <a:spcAft>
          <a:spcPct val="0"/>
        </a:spcAft>
        <a:buBlip>
          <a:blip r:embed="rId15"/>
        </a:buBlip>
        <a:defRPr kumimoji="1" sz="2000">
          <a:solidFill>
            <a:srgbClr val="3399FF"/>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bwMode="auto">
          <a:xfrm>
            <a:off x="1049215" y="274639"/>
            <a:ext cx="7637585" cy="993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1269" name="Rectangle 5"/>
          <p:cNvSpPr>
            <a:spLocks noGrp="1" noChangeArrowheads="1"/>
          </p:cNvSpPr>
          <p:nvPr>
            <p:ph type="body" idx="1"/>
          </p:nvPr>
        </p:nvSpPr>
        <p:spPr bwMode="auto">
          <a:xfrm>
            <a:off x="457200" y="1700213"/>
            <a:ext cx="8229600" cy="4425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270" name="Rectangle 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68A7DB0A-92E9-45F6-8506-52A9A4F5DF88}" type="datetimeFigureOut">
              <a:rPr lang="ja-JP" altLang="en-US" smtClean="0"/>
              <a:pPr>
                <a:defRPr/>
              </a:pPr>
              <a:t>2009/11/14</a:t>
            </a:fld>
            <a:endParaRPr lang="ja-JP" altLang="en-US"/>
          </a:p>
        </p:txBody>
      </p:sp>
      <p:sp>
        <p:nvSpPr>
          <p:cNvPr id="1127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ja-JP" altLang="en-US"/>
          </a:p>
        </p:txBody>
      </p:sp>
      <p:sp>
        <p:nvSpPr>
          <p:cNvPr id="11272" name="Rectangle 8"/>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82A56AE-A5F2-4281-8042-1FE0DECE60CD}" type="slidenum">
              <a:rPr lang="ja-JP" altLang="en-US" smtClean="0"/>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4194" r:id="rId1"/>
    <p:sldLayoutId id="2147484195" r:id="rId2"/>
    <p:sldLayoutId id="2147484196" r:id="rId3"/>
    <p:sldLayoutId id="2147484197" r:id="rId4"/>
    <p:sldLayoutId id="2147484198" r:id="rId5"/>
    <p:sldLayoutId id="2147484199" r:id="rId6"/>
    <p:sldLayoutId id="2147484200" r:id="rId7"/>
    <p:sldLayoutId id="2147484201" r:id="rId8"/>
    <p:sldLayoutId id="2147484202" r:id="rId9"/>
    <p:sldLayoutId id="2147484203" r:id="rId10"/>
    <p:sldLayoutId id="2147484204" r:id="rId11"/>
    <p:sldLayoutId id="2147484205" r:id="rId12"/>
  </p:sldLayoutIdLst>
  <p:txStyles>
    <p:titleStyle>
      <a:lvl1pPr algn="l" rtl="0" eaLnBrk="1" fontAlgn="base" hangingPunct="1">
        <a:spcBef>
          <a:spcPct val="0"/>
        </a:spcBef>
        <a:spcAft>
          <a:spcPct val="0"/>
        </a:spcAft>
        <a:defRPr kumimoji="1" sz="4400">
          <a:solidFill>
            <a:srgbClr val="008000"/>
          </a:solidFill>
          <a:latin typeface="+mj-lt"/>
          <a:ea typeface="+mj-ea"/>
          <a:cs typeface="+mj-cs"/>
        </a:defRPr>
      </a:lvl1pPr>
      <a:lvl2pPr algn="l" rtl="0" eaLnBrk="1" fontAlgn="base" hangingPunct="1">
        <a:spcBef>
          <a:spcPct val="0"/>
        </a:spcBef>
        <a:spcAft>
          <a:spcPct val="0"/>
        </a:spcAft>
        <a:defRPr kumimoji="1" sz="4400">
          <a:solidFill>
            <a:srgbClr val="008000"/>
          </a:solidFill>
          <a:latin typeface="Arial" charset="0"/>
          <a:ea typeface="ＭＳ Ｐゴシック" charset="-128"/>
        </a:defRPr>
      </a:lvl2pPr>
      <a:lvl3pPr algn="l" rtl="0" eaLnBrk="1" fontAlgn="base" hangingPunct="1">
        <a:spcBef>
          <a:spcPct val="0"/>
        </a:spcBef>
        <a:spcAft>
          <a:spcPct val="0"/>
        </a:spcAft>
        <a:defRPr kumimoji="1" sz="4400">
          <a:solidFill>
            <a:srgbClr val="008000"/>
          </a:solidFill>
          <a:latin typeface="Arial" charset="0"/>
          <a:ea typeface="ＭＳ Ｐゴシック" charset="-128"/>
        </a:defRPr>
      </a:lvl3pPr>
      <a:lvl4pPr algn="l" rtl="0" eaLnBrk="1" fontAlgn="base" hangingPunct="1">
        <a:spcBef>
          <a:spcPct val="0"/>
        </a:spcBef>
        <a:spcAft>
          <a:spcPct val="0"/>
        </a:spcAft>
        <a:defRPr kumimoji="1" sz="4400">
          <a:solidFill>
            <a:srgbClr val="008000"/>
          </a:solidFill>
          <a:latin typeface="Arial" charset="0"/>
          <a:ea typeface="ＭＳ Ｐゴシック" charset="-128"/>
        </a:defRPr>
      </a:lvl4pPr>
      <a:lvl5pPr algn="l" rtl="0" eaLnBrk="1" fontAlgn="base" hangingPunct="1">
        <a:spcBef>
          <a:spcPct val="0"/>
        </a:spcBef>
        <a:spcAft>
          <a:spcPct val="0"/>
        </a:spcAft>
        <a:defRPr kumimoji="1" sz="4400">
          <a:solidFill>
            <a:srgbClr val="008000"/>
          </a:solidFill>
          <a:latin typeface="Arial" charset="0"/>
          <a:ea typeface="ＭＳ Ｐゴシック" charset="-128"/>
        </a:defRPr>
      </a:lvl5pPr>
      <a:lvl6pPr marL="457200" algn="l" rtl="0" eaLnBrk="1" fontAlgn="base" hangingPunct="1">
        <a:spcBef>
          <a:spcPct val="0"/>
        </a:spcBef>
        <a:spcAft>
          <a:spcPct val="0"/>
        </a:spcAft>
        <a:defRPr kumimoji="1" sz="4400">
          <a:solidFill>
            <a:srgbClr val="008000"/>
          </a:solidFill>
          <a:latin typeface="Arial" charset="0"/>
          <a:ea typeface="ＭＳ Ｐゴシック" charset="-128"/>
        </a:defRPr>
      </a:lvl6pPr>
      <a:lvl7pPr marL="914400" algn="l" rtl="0" eaLnBrk="1" fontAlgn="base" hangingPunct="1">
        <a:spcBef>
          <a:spcPct val="0"/>
        </a:spcBef>
        <a:spcAft>
          <a:spcPct val="0"/>
        </a:spcAft>
        <a:defRPr kumimoji="1" sz="4400">
          <a:solidFill>
            <a:srgbClr val="008000"/>
          </a:solidFill>
          <a:latin typeface="Arial" charset="0"/>
          <a:ea typeface="ＭＳ Ｐゴシック" charset="-128"/>
        </a:defRPr>
      </a:lvl7pPr>
      <a:lvl8pPr marL="1371600" algn="l" rtl="0" eaLnBrk="1" fontAlgn="base" hangingPunct="1">
        <a:spcBef>
          <a:spcPct val="0"/>
        </a:spcBef>
        <a:spcAft>
          <a:spcPct val="0"/>
        </a:spcAft>
        <a:defRPr kumimoji="1" sz="4400">
          <a:solidFill>
            <a:srgbClr val="008000"/>
          </a:solidFill>
          <a:latin typeface="Arial" charset="0"/>
          <a:ea typeface="ＭＳ Ｐゴシック" charset="-128"/>
        </a:defRPr>
      </a:lvl8pPr>
      <a:lvl9pPr marL="1828800" algn="l" rtl="0" eaLnBrk="1" fontAlgn="base" hangingPunct="1">
        <a:spcBef>
          <a:spcPct val="0"/>
        </a:spcBef>
        <a:spcAft>
          <a:spcPct val="0"/>
        </a:spcAft>
        <a:defRPr kumimoji="1" sz="4400">
          <a:solidFill>
            <a:srgbClr val="008000"/>
          </a:solidFill>
          <a:latin typeface="Arial" charset="0"/>
          <a:ea typeface="ＭＳ Ｐゴシック" charset="-128"/>
        </a:defRPr>
      </a:lvl9pPr>
    </p:titleStyle>
    <p:bodyStyle>
      <a:lvl1pPr marL="342900" indent="-342900" algn="l" rtl="0" eaLnBrk="1" fontAlgn="base" hangingPunct="1">
        <a:spcBef>
          <a:spcPct val="20000"/>
        </a:spcBef>
        <a:spcAft>
          <a:spcPct val="0"/>
        </a:spcAft>
        <a:buBlip>
          <a:blip r:embed="rId15"/>
        </a:buBlip>
        <a:defRPr kumimoji="1" sz="3200">
          <a:solidFill>
            <a:srgbClr val="CC9900"/>
          </a:solidFill>
          <a:latin typeface="+mn-lt"/>
          <a:ea typeface="+mn-ea"/>
          <a:cs typeface="+mn-cs"/>
        </a:defRPr>
      </a:lvl1pPr>
      <a:lvl2pPr marL="742950" indent="-285750" algn="l" rtl="0" eaLnBrk="1" fontAlgn="base" hangingPunct="1">
        <a:spcBef>
          <a:spcPct val="20000"/>
        </a:spcBef>
        <a:spcAft>
          <a:spcPct val="0"/>
        </a:spcAft>
        <a:buBlip>
          <a:blip r:embed="rId15"/>
        </a:buBlip>
        <a:defRPr kumimoji="1" sz="2800">
          <a:solidFill>
            <a:srgbClr val="CC9900"/>
          </a:solidFill>
          <a:latin typeface="+mn-lt"/>
          <a:ea typeface="+mn-ea"/>
        </a:defRPr>
      </a:lvl2pPr>
      <a:lvl3pPr marL="1143000" indent="-228600" algn="l" rtl="0" eaLnBrk="1" fontAlgn="base" hangingPunct="1">
        <a:spcBef>
          <a:spcPct val="20000"/>
        </a:spcBef>
        <a:spcAft>
          <a:spcPct val="0"/>
        </a:spcAft>
        <a:buBlip>
          <a:blip r:embed="rId15"/>
        </a:buBlip>
        <a:defRPr kumimoji="1" sz="2400">
          <a:solidFill>
            <a:srgbClr val="CC9900"/>
          </a:solidFill>
          <a:latin typeface="+mn-lt"/>
          <a:ea typeface="+mn-ea"/>
        </a:defRPr>
      </a:lvl3pPr>
      <a:lvl4pPr marL="1600200" indent="-228600" algn="l" rtl="0" eaLnBrk="1" fontAlgn="base" hangingPunct="1">
        <a:spcBef>
          <a:spcPct val="20000"/>
        </a:spcBef>
        <a:spcAft>
          <a:spcPct val="0"/>
        </a:spcAft>
        <a:buBlip>
          <a:blip r:embed="rId15"/>
        </a:buBlip>
        <a:defRPr kumimoji="1" sz="2000">
          <a:solidFill>
            <a:srgbClr val="CC9900"/>
          </a:solidFill>
          <a:latin typeface="+mn-lt"/>
          <a:ea typeface="+mn-ea"/>
        </a:defRPr>
      </a:lvl4pPr>
      <a:lvl5pPr marL="2057400" indent="-228600" algn="l" rtl="0" eaLnBrk="1" fontAlgn="base" hangingPunct="1">
        <a:spcBef>
          <a:spcPct val="20000"/>
        </a:spcBef>
        <a:spcAft>
          <a:spcPct val="0"/>
        </a:spcAft>
        <a:buBlip>
          <a:blip r:embed="rId15"/>
        </a:buBlip>
        <a:defRPr kumimoji="1" sz="2000">
          <a:solidFill>
            <a:srgbClr val="CC9900"/>
          </a:solidFill>
          <a:latin typeface="+mn-lt"/>
          <a:ea typeface="+mn-ea"/>
        </a:defRPr>
      </a:lvl5pPr>
      <a:lvl6pPr marL="2514600" indent="-228600" algn="l" rtl="0" eaLnBrk="1" fontAlgn="base" hangingPunct="1">
        <a:spcBef>
          <a:spcPct val="20000"/>
        </a:spcBef>
        <a:spcAft>
          <a:spcPct val="0"/>
        </a:spcAft>
        <a:buBlip>
          <a:blip r:embed="rId15"/>
        </a:buBlip>
        <a:defRPr kumimoji="1" sz="2000">
          <a:solidFill>
            <a:srgbClr val="CC9900"/>
          </a:solidFill>
          <a:latin typeface="+mn-lt"/>
          <a:ea typeface="+mn-ea"/>
        </a:defRPr>
      </a:lvl6pPr>
      <a:lvl7pPr marL="2971800" indent="-228600" algn="l" rtl="0" eaLnBrk="1" fontAlgn="base" hangingPunct="1">
        <a:spcBef>
          <a:spcPct val="20000"/>
        </a:spcBef>
        <a:spcAft>
          <a:spcPct val="0"/>
        </a:spcAft>
        <a:buBlip>
          <a:blip r:embed="rId15"/>
        </a:buBlip>
        <a:defRPr kumimoji="1" sz="2000">
          <a:solidFill>
            <a:srgbClr val="CC9900"/>
          </a:solidFill>
          <a:latin typeface="+mn-lt"/>
          <a:ea typeface="+mn-ea"/>
        </a:defRPr>
      </a:lvl7pPr>
      <a:lvl8pPr marL="3429000" indent="-228600" algn="l" rtl="0" eaLnBrk="1" fontAlgn="base" hangingPunct="1">
        <a:spcBef>
          <a:spcPct val="20000"/>
        </a:spcBef>
        <a:spcAft>
          <a:spcPct val="0"/>
        </a:spcAft>
        <a:buBlip>
          <a:blip r:embed="rId15"/>
        </a:buBlip>
        <a:defRPr kumimoji="1" sz="2000">
          <a:solidFill>
            <a:srgbClr val="CC9900"/>
          </a:solidFill>
          <a:latin typeface="+mn-lt"/>
          <a:ea typeface="+mn-ea"/>
        </a:defRPr>
      </a:lvl8pPr>
      <a:lvl9pPr marL="3886200" indent="-228600" algn="l" rtl="0" eaLnBrk="1" fontAlgn="base" hangingPunct="1">
        <a:spcBef>
          <a:spcPct val="20000"/>
        </a:spcBef>
        <a:spcAft>
          <a:spcPct val="0"/>
        </a:spcAft>
        <a:buBlip>
          <a:blip r:embed="rId15"/>
        </a:buBlip>
        <a:defRPr kumimoji="1" sz="2000">
          <a:solidFill>
            <a:srgbClr val="CC99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2.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67.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3.xml"/><Relationship Id="rId1" Type="http://schemas.openxmlformats.org/officeDocument/2006/relationships/slideLayout" Target="../slideLayouts/slideLayout67.xml"/><Relationship Id="rId4" Type="http://schemas.openxmlformats.org/officeDocument/2006/relationships/chart" Target="../charts/char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0.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0.xml"/><Relationship Id="rId1" Type="http://schemas.openxmlformats.org/officeDocument/2006/relationships/tags" Target="../tags/tag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62.xml"/><Relationship Id="rId1" Type="http://schemas.openxmlformats.org/officeDocument/2006/relationships/tags" Target="../tags/tag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6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ctrTitle"/>
          </p:nvPr>
        </p:nvSpPr>
        <p:spPr>
          <a:xfrm>
            <a:off x="500034" y="285728"/>
            <a:ext cx="8143900" cy="642918"/>
          </a:xfrm>
        </p:spPr>
        <p:txBody>
          <a:bodyPr>
            <a:normAutofit/>
          </a:bodyPr>
          <a:lstStyle/>
          <a:p>
            <a:r>
              <a:rPr lang="ja-JP" altLang="ja-JP" sz="2000" dirty="0"/>
              <a:t>第</a:t>
            </a:r>
            <a:r>
              <a:rPr lang="en-US" altLang="ja-JP" sz="2000" dirty="0"/>
              <a:t>20</a:t>
            </a:r>
            <a:r>
              <a:rPr lang="ja-JP" altLang="ja-JP" sz="2000" dirty="0"/>
              <a:t>回「総合社会科学としての社会・経済における障害の研究</a:t>
            </a:r>
            <a:r>
              <a:rPr lang="ja-JP" altLang="ja-JP" sz="2000" dirty="0" smtClean="0"/>
              <a:t>」</a:t>
            </a:r>
            <a:endParaRPr lang="ja-JP" altLang="en-US" sz="2000" dirty="0" smtClean="0"/>
          </a:p>
        </p:txBody>
      </p:sp>
      <p:sp>
        <p:nvSpPr>
          <p:cNvPr id="3" name="サブタイトル 2"/>
          <p:cNvSpPr>
            <a:spLocks noGrp="1"/>
          </p:cNvSpPr>
          <p:nvPr>
            <p:ph type="subTitle" idx="1"/>
          </p:nvPr>
        </p:nvSpPr>
        <p:spPr>
          <a:xfrm>
            <a:off x="500034" y="1071546"/>
            <a:ext cx="8358246" cy="5572164"/>
          </a:xfrm>
        </p:spPr>
        <p:txBody>
          <a:bodyPr rtlCol="0">
            <a:normAutofit/>
          </a:bodyPr>
          <a:lstStyle/>
          <a:p>
            <a:pPr>
              <a:defRPr/>
            </a:pPr>
            <a:endParaRPr lang="en-US" altLang="ja-JP" dirty="0" smtClean="0"/>
          </a:p>
          <a:p>
            <a:pPr algn="ctr">
              <a:defRPr/>
            </a:pPr>
            <a:endParaRPr lang="en-US" altLang="ja-JP" sz="4000" dirty="0" smtClean="0"/>
          </a:p>
          <a:p>
            <a:pPr algn="ctr">
              <a:defRPr/>
            </a:pPr>
            <a:endParaRPr lang="en-US" altLang="ja-JP" sz="4000" dirty="0"/>
          </a:p>
          <a:p>
            <a:pPr algn="ctr">
              <a:defRPr/>
            </a:pPr>
            <a:r>
              <a:rPr lang="ja-JP" altLang="en-US" sz="2000" dirty="0" smtClean="0"/>
              <a:t>読まなくてもわかる</a:t>
            </a:r>
            <a:r>
              <a:rPr lang="en-US" altLang="ja-JP" sz="2000" dirty="0" smtClean="0"/>
              <a:t>…</a:t>
            </a:r>
            <a:r>
              <a:rPr lang="ja-JP" altLang="en-US" sz="2000" dirty="0" smtClean="0"/>
              <a:t>？</a:t>
            </a:r>
            <a:endParaRPr lang="en-US" altLang="ja-JP" sz="2000" dirty="0" smtClean="0"/>
          </a:p>
          <a:p>
            <a:pPr algn="ctr">
              <a:defRPr/>
            </a:pPr>
            <a:r>
              <a:rPr lang="ja-JP" altLang="en-US" sz="4000" dirty="0" smtClean="0"/>
              <a:t>障害者の「自立生活」と生活の資源</a:t>
            </a:r>
            <a:endParaRPr lang="en-US" altLang="ja-JP" sz="4000" dirty="0" smtClean="0"/>
          </a:p>
          <a:p>
            <a:pPr algn="ctr">
              <a:defRPr/>
            </a:pPr>
            <a:endParaRPr lang="en-US" altLang="ja-JP" sz="2400" dirty="0" smtClean="0"/>
          </a:p>
          <a:p>
            <a:pPr algn="ctr">
              <a:defRPr/>
            </a:pPr>
            <a:endParaRPr lang="en-US" altLang="ja-JP" sz="3200" dirty="0" smtClean="0"/>
          </a:p>
          <a:p>
            <a:pPr algn="r">
              <a:defRPr/>
            </a:pPr>
            <a:r>
              <a:rPr lang="ja-JP" altLang="en-US" sz="2000" dirty="0" smtClean="0"/>
              <a:t>東京家政大学　田中恵美子</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5"/>
          <p:cNvSpPr>
            <a:spLocks noGrp="1"/>
          </p:cNvSpPr>
          <p:nvPr>
            <p:ph type="title"/>
          </p:nvPr>
        </p:nvSpPr>
        <p:spPr/>
        <p:txBody>
          <a:bodyPr/>
          <a:lstStyle/>
          <a:p>
            <a:pPr eaLnBrk="1" hangingPunct="1"/>
            <a:r>
              <a:rPr lang="ja-JP" altLang="en-US" dirty="0" smtClean="0"/>
              <a:t>調査結果の抽出方法</a:t>
            </a:r>
          </a:p>
        </p:txBody>
      </p:sp>
      <p:sp>
        <p:nvSpPr>
          <p:cNvPr id="31747" name="縦書きテキスト プレースホルダ 6"/>
          <p:cNvSpPr>
            <a:spLocks noGrp="1"/>
          </p:cNvSpPr>
          <p:nvPr>
            <p:ph type="body" orient="vert" idx="1"/>
          </p:nvPr>
        </p:nvSpPr>
        <p:spPr>
          <a:xfrm>
            <a:off x="500034" y="1428738"/>
            <a:ext cx="8001056" cy="5000639"/>
          </a:xfrm>
        </p:spPr>
        <p:txBody>
          <a:bodyPr vert="horz"/>
          <a:lstStyle/>
          <a:p>
            <a:pPr eaLnBrk="1" hangingPunct="1">
              <a:buFont typeface="Arial" charset="0"/>
              <a:buNone/>
            </a:pPr>
            <a:r>
              <a:rPr lang="ja-JP" altLang="en-US" dirty="0" smtClean="0"/>
              <a:t>①年表の作成、確認</a:t>
            </a:r>
            <a:endParaRPr lang="en-US" altLang="ja-JP" dirty="0" smtClean="0"/>
          </a:p>
          <a:p>
            <a:pPr eaLnBrk="1" hangingPunct="1">
              <a:buFont typeface="Arial" charset="0"/>
              <a:buNone/>
            </a:pPr>
            <a:r>
              <a:rPr lang="ja-JP" altLang="en-US" dirty="0" smtClean="0"/>
              <a:t>②支出構造を円グラフで表示、確認</a:t>
            </a:r>
            <a:endParaRPr lang="en-US" altLang="ja-JP" dirty="0" smtClean="0"/>
          </a:p>
          <a:p>
            <a:pPr eaLnBrk="1" hangingPunct="1">
              <a:buFont typeface="Arial" charset="0"/>
              <a:buNone/>
            </a:pPr>
            <a:r>
              <a:rPr lang="ja-JP" altLang="en-US" dirty="0" smtClean="0"/>
              <a:t>③調査表を対象者と一緒に調査時に作成</a:t>
            </a:r>
            <a:endParaRPr lang="en-US" altLang="ja-JP" dirty="0" smtClean="0"/>
          </a:p>
          <a:p>
            <a:pPr eaLnBrk="1" hangingPunct="1">
              <a:buFont typeface="Arial" charset="0"/>
              <a:buNone/>
            </a:pPr>
            <a:r>
              <a:rPr lang="ja-JP" altLang="en-US" dirty="0" smtClean="0"/>
              <a:t>④調査終了後、インタビューの逐語録作成→カード化→項目に分ける</a:t>
            </a:r>
          </a:p>
          <a:p>
            <a:pPr eaLnBrk="1" hangingPunct="1">
              <a:buFont typeface="Arial" charset="0"/>
              <a:buNone/>
            </a:pPr>
            <a:endParaRPr lang="en-US" altLang="ja-JP" sz="1200" dirty="0" smtClean="0"/>
          </a:p>
          <a:p>
            <a:pPr eaLnBrk="1" hangingPunct="1">
              <a:buFont typeface="Arial" charset="0"/>
              <a:buNone/>
            </a:pPr>
            <a:r>
              <a:rPr lang="ja-JP" altLang="en-US" sz="2800" dirty="0" smtClean="0"/>
              <a:t>（</a:t>
            </a:r>
            <a:r>
              <a:rPr lang="en-US" altLang="ja-JP" sz="2800" dirty="0" smtClean="0"/>
              <a:t>1</a:t>
            </a:r>
            <a:r>
              <a:rPr lang="ja-JP" altLang="en-US" sz="2800" dirty="0" smtClean="0"/>
              <a:t>）「自立生活」前（２）「自立生活」構造化のプロセス</a:t>
            </a:r>
            <a:endParaRPr lang="en-US" altLang="ja-JP" sz="2800" dirty="0" smtClean="0"/>
          </a:p>
          <a:p>
            <a:pPr eaLnBrk="1" hangingPunct="1">
              <a:buFont typeface="Arial" charset="0"/>
              <a:buNone/>
            </a:pPr>
            <a:r>
              <a:rPr lang="ja-JP" altLang="en-US" sz="2800" dirty="0" smtClean="0"/>
              <a:t>（３）日常生活のプロセス①構造的資源　②社会活動　③時間　④人々</a:t>
            </a:r>
            <a:endParaRPr lang="en-US" altLang="ja-JP" sz="2800" dirty="0" smtClean="0"/>
          </a:p>
          <a:p>
            <a:pPr eaLnBrk="1" hangingPunct="1">
              <a:buFont typeface="Arial" charset="0"/>
              <a:buNone/>
            </a:pPr>
            <a:r>
              <a:rPr lang="ja-JP" altLang="en-US" sz="2800" dirty="0" smtClean="0"/>
              <a:t>（</a:t>
            </a:r>
            <a:r>
              <a:rPr lang="en-US" altLang="ja-JP" sz="2800" dirty="0" smtClean="0"/>
              <a:t>4</a:t>
            </a:r>
            <a:r>
              <a:rPr lang="ja-JP" altLang="en-US" sz="2800" dirty="0" smtClean="0"/>
              <a:t>）生活変動（</a:t>
            </a:r>
            <a:r>
              <a:rPr lang="en-US" altLang="ja-JP" sz="2800" dirty="0" smtClean="0"/>
              <a:t>5</a:t>
            </a:r>
            <a:r>
              <a:rPr lang="ja-JP" altLang="en-US" sz="2800" dirty="0" smtClean="0"/>
              <a:t>）将来</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643042" y="1142983"/>
            <a:ext cx="6500858" cy="5715017"/>
            <a:chOff x="1976" y="-2121"/>
            <a:chExt cx="8730" cy="8487"/>
          </a:xfrm>
        </p:grpSpPr>
        <p:sp>
          <p:nvSpPr>
            <p:cNvPr id="28677" name="Oval 4"/>
            <p:cNvSpPr>
              <a:spLocks noChangeArrowheads="1"/>
            </p:cNvSpPr>
            <p:nvPr/>
          </p:nvSpPr>
          <p:spPr bwMode="auto">
            <a:xfrm>
              <a:off x="1976" y="-2121"/>
              <a:ext cx="8730" cy="8487"/>
            </a:xfrm>
            <a:prstGeom prst="ellipse">
              <a:avLst/>
            </a:prstGeom>
            <a:solidFill>
              <a:srgbClr val="FFFFFF"/>
            </a:solidFill>
            <a:ln w="9525">
              <a:solidFill>
                <a:srgbClr val="000000"/>
              </a:solidFill>
              <a:round/>
              <a:headEnd/>
              <a:tailEnd/>
            </a:ln>
          </p:spPr>
          <p:txBody>
            <a:bodyPr lIns="74295" tIns="8890" rIns="74295" bIns="8890"/>
            <a:lstStyle/>
            <a:p>
              <a:endParaRPr lang="ja-JP" altLang="ja-JP"/>
            </a:p>
          </p:txBody>
        </p:sp>
        <p:sp>
          <p:nvSpPr>
            <p:cNvPr id="28678" name="Line 5"/>
            <p:cNvSpPr>
              <a:spLocks noChangeShapeType="1"/>
            </p:cNvSpPr>
            <p:nvPr/>
          </p:nvSpPr>
          <p:spPr bwMode="auto">
            <a:xfrm flipV="1">
              <a:off x="6289" y="-1334"/>
              <a:ext cx="2466" cy="3298"/>
            </a:xfrm>
            <a:prstGeom prst="line">
              <a:avLst/>
            </a:prstGeom>
            <a:noFill/>
            <a:ln w="9525">
              <a:solidFill>
                <a:srgbClr val="000000"/>
              </a:solidFill>
              <a:round/>
              <a:headEnd/>
              <a:tailEnd/>
            </a:ln>
          </p:spPr>
          <p:txBody>
            <a:bodyPr lIns="74295" tIns="8890" rIns="74295" bIns="8890"/>
            <a:lstStyle/>
            <a:p>
              <a:endParaRPr lang="ja-JP" altLang="en-US"/>
            </a:p>
          </p:txBody>
        </p:sp>
        <p:sp>
          <p:nvSpPr>
            <p:cNvPr id="28679" name="Line 6"/>
            <p:cNvSpPr>
              <a:spLocks noChangeShapeType="1"/>
            </p:cNvSpPr>
            <p:nvPr/>
          </p:nvSpPr>
          <p:spPr bwMode="auto">
            <a:xfrm>
              <a:off x="6187" y="1964"/>
              <a:ext cx="1540" cy="4084"/>
            </a:xfrm>
            <a:prstGeom prst="line">
              <a:avLst/>
            </a:prstGeom>
            <a:noFill/>
            <a:ln w="9525">
              <a:solidFill>
                <a:srgbClr val="000000"/>
              </a:solidFill>
              <a:round/>
              <a:headEnd/>
              <a:tailEnd/>
            </a:ln>
          </p:spPr>
          <p:txBody>
            <a:bodyPr lIns="74295" tIns="8890" rIns="74295" bIns="8890"/>
            <a:lstStyle/>
            <a:p>
              <a:endParaRPr lang="ja-JP" altLang="en-US"/>
            </a:p>
          </p:txBody>
        </p:sp>
        <p:sp>
          <p:nvSpPr>
            <p:cNvPr id="28680" name="Line 7"/>
            <p:cNvSpPr>
              <a:spLocks noChangeShapeType="1"/>
            </p:cNvSpPr>
            <p:nvPr/>
          </p:nvSpPr>
          <p:spPr bwMode="auto">
            <a:xfrm flipV="1">
              <a:off x="6187" y="-1962"/>
              <a:ext cx="1540" cy="4083"/>
            </a:xfrm>
            <a:prstGeom prst="line">
              <a:avLst/>
            </a:prstGeom>
            <a:noFill/>
            <a:ln w="9525">
              <a:solidFill>
                <a:srgbClr val="000000"/>
              </a:solidFill>
              <a:round/>
              <a:headEnd/>
              <a:tailEnd/>
            </a:ln>
          </p:spPr>
          <p:txBody>
            <a:bodyPr lIns="74295" tIns="8890" rIns="74295" bIns="8890"/>
            <a:lstStyle/>
            <a:p>
              <a:endParaRPr lang="ja-JP" altLang="en-US"/>
            </a:p>
          </p:txBody>
        </p:sp>
        <p:sp>
          <p:nvSpPr>
            <p:cNvPr id="28681" name="Line 8"/>
            <p:cNvSpPr>
              <a:spLocks noChangeShapeType="1"/>
            </p:cNvSpPr>
            <p:nvPr/>
          </p:nvSpPr>
          <p:spPr bwMode="auto">
            <a:xfrm flipH="1" flipV="1">
              <a:off x="6187" y="2122"/>
              <a:ext cx="230" cy="4240"/>
            </a:xfrm>
            <a:prstGeom prst="line">
              <a:avLst/>
            </a:prstGeom>
            <a:noFill/>
            <a:ln w="9525">
              <a:solidFill>
                <a:srgbClr val="000000"/>
              </a:solidFill>
              <a:round/>
              <a:headEnd/>
              <a:tailEnd/>
            </a:ln>
          </p:spPr>
          <p:txBody>
            <a:bodyPr lIns="74295" tIns="8890" rIns="74295" bIns="8890"/>
            <a:lstStyle/>
            <a:p>
              <a:endParaRPr lang="ja-JP" altLang="en-US"/>
            </a:p>
          </p:txBody>
        </p:sp>
        <p:sp>
          <p:nvSpPr>
            <p:cNvPr id="28682" name="Line 9"/>
            <p:cNvSpPr>
              <a:spLocks noChangeShapeType="1"/>
            </p:cNvSpPr>
            <p:nvPr/>
          </p:nvSpPr>
          <p:spPr bwMode="auto">
            <a:xfrm flipV="1">
              <a:off x="6187" y="-235"/>
              <a:ext cx="3800" cy="2356"/>
            </a:xfrm>
            <a:prstGeom prst="line">
              <a:avLst/>
            </a:prstGeom>
            <a:noFill/>
            <a:ln w="9525">
              <a:solidFill>
                <a:srgbClr val="000000"/>
              </a:solidFill>
              <a:round/>
              <a:headEnd/>
              <a:tailEnd/>
            </a:ln>
          </p:spPr>
          <p:txBody>
            <a:bodyPr lIns="74295" tIns="8890" rIns="74295" bIns="8890"/>
            <a:lstStyle/>
            <a:p>
              <a:endParaRPr lang="ja-JP" altLang="en-US"/>
            </a:p>
          </p:txBody>
        </p:sp>
        <p:sp>
          <p:nvSpPr>
            <p:cNvPr id="28683" name="Line 10"/>
            <p:cNvSpPr>
              <a:spLocks noChangeShapeType="1"/>
            </p:cNvSpPr>
            <p:nvPr/>
          </p:nvSpPr>
          <p:spPr bwMode="auto">
            <a:xfrm>
              <a:off x="6187" y="2121"/>
              <a:ext cx="4005" cy="2042"/>
            </a:xfrm>
            <a:prstGeom prst="line">
              <a:avLst/>
            </a:prstGeom>
            <a:noFill/>
            <a:ln w="9525">
              <a:solidFill>
                <a:srgbClr val="000000"/>
              </a:solidFill>
              <a:round/>
              <a:headEnd/>
              <a:tailEnd/>
            </a:ln>
          </p:spPr>
          <p:txBody>
            <a:bodyPr lIns="74295" tIns="8890" rIns="74295" bIns="8890"/>
            <a:lstStyle/>
            <a:p>
              <a:endParaRPr lang="ja-JP" altLang="en-US"/>
            </a:p>
          </p:txBody>
        </p:sp>
        <p:sp>
          <p:nvSpPr>
            <p:cNvPr id="28684" name="Line 11"/>
            <p:cNvSpPr>
              <a:spLocks noChangeShapeType="1"/>
            </p:cNvSpPr>
            <p:nvPr/>
          </p:nvSpPr>
          <p:spPr bwMode="auto">
            <a:xfrm flipV="1">
              <a:off x="6341" y="-863"/>
              <a:ext cx="3030" cy="2827"/>
            </a:xfrm>
            <a:prstGeom prst="line">
              <a:avLst/>
            </a:prstGeom>
            <a:noFill/>
            <a:ln w="9525">
              <a:solidFill>
                <a:srgbClr val="000000"/>
              </a:solidFill>
              <a:round/>
              <a:headEnd/>
              <a:tailEnd/>
            </a:ln>
          </p:spPr>
          <p:txBody>
            <a:bodyPr lIns="74295" tIns="8890" rIns="74295" bIns="8890"/>
            <a:lstStyle/>
            <a:p>
              <a:endParaRPr lang="ja-JP" altLang="en-US"/>
            </a:p>
          </p:txBody>
        </p:sp>
        <p:sp>
          <p:nvSpPr>
            <p:cNvPr id="28685" name="Line 12"/>
            <p:cNvSpPr>
              <a:spLocks noChangeShapeType="1"/>
            </p:cNvSpPr>
            <p:nvPr/>
          </p:nvSpPr>
          <p:spPr bwMode="auto">
            <a:xfrm flipV="1">
              <a:off x="6187" y="-1648"/>
              <a:ext cx="2005" cy="3769"/>
            </a:xfrm>
            <a:prstGeom prst="line">
              <a:avLst/>
            </a:prstGeom>
            <a:noFill/>
            <a:ln w="9525">
              <a:solidFill>
                <a:srgbClr val="000000"/>
              </a:solidFill>
              <a:round/>
              <a:headEnd/>
              <a:tailEnd/>
            </a:ln>
          </p:spPr>
          <p:txBody>
            <a:bodyPr lIns="74295" tIns="8890" rIns="74295" bIns="8890"/>
            <a:lstStyle/>
            <a:p>
              <a:endParaRPr lang="ja-JP" altLang="en-US"/>
            </a:p>
          </p:txBody>
        </p:sp>
        <p:sp>
          <p:nvSpPr>
            <p:cNvPr id="28686" name="Line 13"/>
            <p:cNvSpPr>
              <a:spLocks noChangeShapeType="1"/>
            </p:cNvSpPr>
            <p:nvPr/>
          </p:nvSpPr>
          <p:spPr bwMode="auto">
            <a:xfrm flipV="1">
              <a:off x="6187" y="-2121"/>
              <a:ext cx="1027" cy="4242"/>
            </a:xfrm>
            <a:prstGeom prst="line">
              <a:avLst/>
            </a:prstGeom>
            <a:noFill/>
            <a:ln w="9525">
              <a:solidFill>
                <a:srgbClr val="000000"/>
              </a:solidFill>
              <a:round/>
              <a:headEnd/>
              <a:tailEnd/>
            </a:ln>
          </p:spPr>
          <p:txBody>
            <a:bodyPr lIns="74295" tIns="8890" rIns="74295" bIns="8890"/>
            <a:lstStyle/>
            <a:p>
              <a:endParaRPr lang="ja-JP" altLang="en-US"/>
            </a:p>
          </p:txBody>
        </p:sp>
        <p:sp>
          <p:nvSpPr>
            <p:cNvPr id="28687" name="Line 14"/>
            <p:cNvSpPr>
              <a:spLocks noChangeShapeType="1"/>
            </p:cNvSpPr>
            <p:nvPr/>
          </p:nvSpPr>
          <p:spPr bwMode="auto">
            <a:xfrm>
              <a:off x="6187" y="2121"/>
              <a:ext cx="4519" cy="315"/>
            </a:xfrm>
            <a:prstGeom prst="line">
              <a:avLst/>
            </a:prstGeom>
            <a:noFill/>
            <a:ln w="9525">
              <a:solidFill>
                <a:srgbClr val="000000"/>
              </a:solidFill>
              <a:round/>
              <a:headEnd/>
              <a:tailEnd/>
            </a:ln>
          </p:spPr>
          <p:txBody>
            <a:bodyPr lIns="74295" tIns="8890" rIns="74295" bIns="8890"/>
            <a:lstStyle/>
            <a:p>
              <a:endParaRPr lang="ja-JP" altLang="en-US"/>
            </a:p>
          </p:txBody>
        </p:sp>
        <p:sp>
          <p:nvSpPr>
            <p:cNvPr id="28688" name="Line 15"/>
            <p:cNvSpPr>
              <a:spLocks noChangeShapeType="1"/>
            </p:cNvSpPr>
            <p:nvPr/>
          </p:nvSpPr>
          <p:spPr bwMode="auto">
            <a:xfrm>
              <a:off x="6187" y="2122"/>
              <a:ext cx="2978" cy="3141"/>
            </a:xfrm>
            <a:prstGeom prst="line">
              <a:avLst/>
            </a:prstGeom>
            <a:noFill/>
            <a:ln w="9525">
              <a:solidFill>
                <a:srgbClr val="000000"/>
              </a:solidFill>
              <a:round/>
              <a:headEnd/>
              <a:tailEnd/>
            </a:ln>
          </p:spPr>
          <p:txBody>
            <a:bodyPr lIns="74295" tIns="8890" rIns="74295" bIns="8890"/>
            <a:lstStyle/>
            <a:p>
              <a:endParaRPr lang="ja-JP" altLang="en-US"/>
            </a:p>
          </p:txBody>
        </p:sp>
        <p:sp>
          <p:nvSpPr>
            <p:cNvPr id="28689" name="Line 16"/>
            <p:cNvSpPr>
              <a:spLocks noChangeShapeType="1"/>
            </p:cNvSpPr>
            <p:nvPr/>
          </p:nvSpPr>
          <p:spPr bwMode="auto">
            <a:xfrm flipV="1">
              <a:off x="6187" y="1492"/>
              <a:ext cx="4416" cy="629"/>
            </a:xfrm>
            <a:prstGeom prst="line">
              <a:avLst/>
            </a:prstGeom>
            <a:noFill/>
            <a:ln w="9525">
              <a:solidFill>
                <a:srgbClr val="000000"/>
              </a:solidFill>
              <a:round/>
              <a:headEnd/>
              <a:tailEnd/>
            </a:ln>
          </p:spPr>
          <p:txBody>
            <a:bodyPr lIns="74295" tIns="8890" rIns="74295" bIns="8890"/>
            <a:lstStyle/>
            <a:p>
              <a:endParaRPr lang="ja-JP" altLang="en-US"/>
            </a:p>
          </p:txBody>
        </p:sp>
        <p:sp>
          <p:nvSpPr>
            <p:cNvPr id="28690" name="Line 17"/>
            <p:cNvSpPr>
              <a:spLocks noChangeShapeType="1"/>
            </p:cNvSpPr>
            <p:nvPr/>
          </p:nvSpPr>
          <p:spPr bwMode="auto">
            <a:xfrm flipV="1">
              <a:off x="6264" y="-2121"/>
              <a:ext cx="1" cy="4164"/>
            </a:xfrm>
            <a:prstGeom prst="line">
              <a:avLst/>
            </a:prstGeom>
            <a:noFill/>
            <a:ln w="9525">
              <a:solidFill>
                <a:srgbClr val="000000"/>
              </a:solidFill>
              <a:round/>
              <a:headEnd/>
              <a:tailEnd/>
            </a:ln>
          </p:spPr>
          <p:txBody>
            <a:bodyPr lIns="74295" tIns="8890" rIns="74295" bIns="8890"/>
            <a:lstStyle/>
            <a:p>
              <a:endParaRPr lang="ja-JP" altLang="en-US"/>
            </a:p>
          </p:txBody>
        </p:sp>
        <p:sp>
          <p:nvSpPr>
            <p:cNvPr id="28691" name="Line 18"/>
            <p:cNvSpPr>
              <a:spLocks noChangeShapeType="1"/>
            </p:cNvSpPr>
            <p:nvPr/>
          </p:nvSpPr>
          <p:spPr bwMode="auto">
            <a:xfrm flipH="1" flipV="1">
              <a:off x="5468" y="-1963"/>
              <a:ext cx="719" cy="3926"/>
            </a:xfrm>
            <a:prstGeom prst="line">
              <a:avLst/>
            </a:prstGeom>
            <a:noFill/>
            <a:ln w="9525">
              <a:solidFill>
                <a:srgbClr val="000000"/>
              </a:solidFill>
              <a:round/>
              <a:headEnd/>
              <a:tailEnd/>
            </a:ln>
          </p:spPr>
          <p:txBody>
            <a:bodyPr lIns="74295" tIns="8890" rIns="74295" bIns="8890"/>
            <a:lstStyle/>
            <a:p>
              <a:endParaRPr lang="ja-JP" altLang="en-US"/>
            </a:p>
          </p:txBody>
        </p:sp>
        <p:sp>
          <p:nvSpPr>
            <p:cNvPr id="28692" name="Line 19"/>
            <p:cNvSpPr>
              <a:spLocks noChangeShapeType="1"/>
            </p:cNvSpPr>
            <p:nvPr/>
          </p:nvSpPr>
          <p:spPr bwMode="auto">
            <a:xfrm flipV="1">
              <a:off x="6187" y="551"/>
              <a:ext cx="4210" cy="1570"/>
            </a:xfrm>
            <a:prstGeom prst="line">
              <a:avLst/>
            </a:prstGeom>
            <a:noFill/>
            <a:ln w="9525">
              <a:solidFill>
                <a:srgbClr val="000000"/>
              </a:solidFill>
              <a:round/>
              <a:headEnd/>
              <a:tailEnd/>
            </a:ln>
          </p:spPr>
          <p:txBody>
            <a:bodyPr lIns="74295" tIns="8890" rIns="74295" bIns="8890"/>
            <a:lstStyle/>
            <a:p>
              <a:endParaRPr lang="ja-JP" altLang="en-US"/>
            </a:p>
          </p:txBody>
        </p:sp>
        <p:sp>
          <p:nvSpPr>
            <p:cNvPr id="28693" name="Line 20"/>
            <p:cNvSpPr>
              <a:spLocks noChangeShapeType="1"/>
            </p:cNvSpPr>
            <p:nvPr/>
          </p:nvSpPr>
          <p:spPr bwMode="auto">
            <a:xfrm flipH="1">
              <a:off x="3619" y="2122"/>
              <a:ext cx="2568" cy="3298"/>
            </a:xfrm>
            <a:prstGeom prst="line">
              <a:avLst/>
            </a:prstGeom>
            <a:noFill/>
            <a:ln w="9525">
              <a:solidFill>
                <a:srgbClr val="000000"/>
              </a:solidFill>
              <a:round/>
              <a:headEnd/>
              <a:tailEnd/>
            </a:ln>
          </p:spPr>
          <p:txBody>
            <a:bodyPr lIns="74295" tIns="8890" rIns="74295" bIns="8890"/>
            <a:lstStyle/>
            <a:p>
              <a:endParaRPr lang="ja-JP" altLang="en-US"/>
            </a:p>
          </p:txBody>
        </p:sp>
        <p:sp>
          <p:nvSpPr>
            <p:cNvPr id="28694" name="Line 21"/>
            <p:cNvSpPr>
              <a:spLocks noChangeShapeType="1"/>
            </p:cNvSpPr>
            <p:nvPr/>
          </p:nvSpPr>
          <p:spPr bwMode="auto">
            <a:xfrm flipH="1">
              <a:off x="2589" y="2043"/>
              <a:ext cx="3675" cy="2314"/>
            </a:xfrm>
            <a:prstGeom prst="line">
              <a:avLst/>
            </a:prstGeom>
            <a:noFill/>
            <a:ln w="9525">
              <a:solidFill>
                <a:srgbClr val="000000"/>
              </a:solidFill>
              <a:round/>
              <a:headEnd/>
              <a:tailEnd/>
            </a:ln>
          </p:spPr>
          <p:txBody>
            <a:bodyPr lIns="74295" tIns="8890" rIns="74295" bIns="8890"/>
            <a:lstStyle/>
            <a:p>
              <a:endParaRPr lang="ja-JP" altLang="en-US"/>
            </a:p>
          </p:txBody>
        </p:sp>
        <p:sp>
          <p:nvSpPr>
            <p:cNvPr id="28695" name="Line 22"/>
            <p:cNvSpPr>
              <a:spLocks noChangeShapeType="1"/>
            </p:cNvSpPr>
            <p:nvPr/>
          </p:nvSpPr>
          <p:spPr bwMode="auto">
            <a:xfrm flipH="1">
              <a:off x="2129" y="2043"/>
              <a:ext cx="4135" cy="1080"/>
            </a:xfrm>
            <a:prstGeom prst="line">
              <a:avLst/>
            </a:prstGeom>
            <a:noFill/>
            <a:ln w="9525">
              <a:solidFill>
                <a:srgbClr val="000000"/>
              </a:solidFill>
              <a:round/>
              <a:headEnd/>
              <a:tailEnd/>
            </a:ln>
          </p:spPr>
          <p:txBody>
            <a:bodyPr lIns="74295" tIns="8890" rIns="74295" bIns="8890"/>
            <a:lstStyle/>
            <a:p>
              <a:endParaRPr lang="ja-JP" altLang="en-US"/>
            </a:p>
          </p:txBody>
        </p:sp>
        <p:sp>
          <p:nvSpPr>
            <p:cNvPr id="28696" name="Line 23"/>
            <p:cNvSpPr>
              <a:spLocks noChangeShapeType="1"/>
            </p:cNvSpPr>
            <p:nvPr/>
          </p:nvSpPr>
          <p:spPr bwMode="auto">
            <a:xfrm flipH="1" flipV="1">
              <a:off x="2490" y="79"/>
              <a:ext cx="3799" cy="2042"/>
            </a:xfrm>
            <a:prstGeom prst="line">
              <a:avLst/>
            </a:prstGeom>
            <a:noFill/>
            <a:ln w="9525">
              <a:solidFill>
                <a:srgbClr val="000000"/>
              </a:solidFill>
              <a:round/>
              <a:headEnd/>
              <a:tailEnd/>
            </a:ln>
          </p:spPr>
          <p:txBody>
            <a:bodyPr lIns="74295" tIns="8890" rIns="74295" bIns="8890"/>
            <a:lstStyle/>
            <a:p>
              <a:endParaRPr lang="ja-JP" altLang="en-US"/>
            </a:p>
          </p:txBody>
        </p:sp>
        <p:sp>
          <p:nvSpPr>
            <p:cNvPr id="28697" name="Line 24"/>
            <p:cNvSpPr>
              <a:spLocks noChangeShapeType="1"/>
            </p:cNvSpPr>
            <p:nvPr/>
          </p:nvSpPr>
          <p:spPr bwMode="auto">
            <a:xfrm flipH="1" flipV="1">
              <a:off x="3209" y="-864"/>
              <a:ext cx="2978" cy="2985"/>
            </a:xfrm>
            <a:prstGeom prst="line">
              <a:avLst/>
            </a:prstGeom>
            <a:noFill/>
            <a:ln w="9525">
              <a:solidFill>
                <a:srgbClr val="000000"/>
              </a:solidFill>
              <a:round/>
              <a:headEnd/>
              <a:tailEnd/>
            </a:ln>
          </p:spPr>
          <p:txBody>
            <a:bodyPr lIns="74295" tIns="8890" rIns="74295" bIns="8890"/>
            <a:lstStyle/>
            <a:p>
              <a:endParaRPr lang="ja-JP" altLang="en-US"/>
            </a:p>
          </p:txBody>
        </p:sp>
        <p:sp>
          <p:nvSpPr>
            <p:cNvPr id="28698" name="Line 25"/>
            <p:cNvSpPr>
              <a:spLocks noChangeShapeType="1"/>
            </p:cNvSpPr>
            <p:nvPr/>
          </p:nvSpPr>
          <p:spPr bwMode="auto">
            <a:xfrm flipH="1" flipV="1">
              <a:off x="3825" y="-1334"/>
              <a:ext cx="2362" cy="3297"/>
            </a:xfrm>
            <a:prstGeom prst="line">
              <a:avLst/>
            </a:prstGeom>
            <a:noFill/>
            <a:ln w="9525">
              <a:solidFill>
                <a:srgbClr val="000000"/>
              </a:solidFill>
              <a:round/>
              <a:headEnd/>
              <a:tailEnd/>
            </a:ln>
          </p:spPr>
          <p:txBody>
            <a:bodyPr lIns="74295" tIns="8890" rIns="74295" bIns="8890"/>
            <a:lstStyle/>
            <a:p>
              <a:endParaRPr lang="ja-JP" altLang="en-US"/>
            </a:p>
          </p:txBody>
        </p:sp>
        <p:sp>
          <p:nvSpPr>
            <p:cNvPr id="28699" name="Line 26"/>
            <p:cNvSpPr>
              <a:spLocks noChangeShapeType="1"/>
            </p:cNvSpPr>
            <p:nvPr/>
          </p:nvSpPr>
          <p:spPr bwMode="auto">
            <a:xfrm flipH="1" flipV="1">
              <a:off x="4646" y="-1807"/>
              <a:ext cx="1541" cy="3928"/>
            </a:xfrm>
            <a:prstGeom prst="line">
              <a:avLst/>
            </a:prstGeom>
            <a:noFill/>
            <a:ln w="9525">
              <a:solidFill>
                <a:srgbClr val="000000"/>
              </a:solidFill>
              <a:round/>
              <a:headEnd/>
              <a:tailEnd/>
            </a:ln>
          </p:spPr>
          <p:txBody>
            <a:bodyPr lIns="74295" tIns="8890" rIns="74295" bIns="8890"/>
            <a:lstStyle/>
            <a:p>
              <a:endParaRPr lang="ja-JP" altLang="en-US"/>
            </a:p>
          </p:txBody>
        </p:sp>
      </p:grpSp>
      <p:sp>
        <p:nvSpPr>
          <p:cNvPr id="28675" name="タイトル 26"/>
          <p:cNvSpPr>
            <a:spLocks noGrp="1"/>
          </p:cNvSpPr>
          <p:nvPr>
            <p:ph type="title"/>
          </p:nvPr>
        </p:nvSpPr>
        <p:spPr>
          <a:xfrm>
            <a:off x="1435608" y="274320"/>
            <a:ext cx="5922474" cy="940102"/>
          </a:xfrm>
        </p:spPr>
        <p:txBody>
          <a:bodyPr>
            <a:normAutofit/>
          </a:bodyPr>
          <a:lstStyle/>
          <a:p>
            <a:pPr algn="ctr" eaLnBrk="1" hangingPunct="1"/>
            <a:r>
              <a:rPr lang="ja-JP" altLang="en-US" sz="4000" dirty="0" smtClean="0"/>
              <a:t>時間のチャート</a:t>
            </a:r>
          </a:p>
        </p:txBody>
      </p:sp>
      <p:sp>
        <p:nvSpPr>
          <p:cNvPr id="28" name="円/楕円 27"/>
          <p:cNvSpPr/>
          <p:nvPr/>
        </p:nvSpPr>
        <p:spPr>
          <a:xfrm>
            <a:off x="3143240" y="2357430"/>
            <a:ext cx="3429000" cy="28575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a:xfrm>
            <a:off x="1000100" y="0"/>
            <a:ext cx="7686700" cy="1417638"/>
          </a:xfrm>
        </p:spPr>
        <p:txBody>
          <a:bodyPr rtlCol="0">
            <a:normAutofit/>
          </a:bodyPr>
          <a:lstStyle/>
          <a:p>
            <a:pPr algn="l" eaLnBrk="1" fontAlgn="auto" hangingPunct="1">
              <a:spcAft>
                <a:spcPts val="0"/>
              </a:spcAft>
              <a:defRPr/>
            </a:pPr>
            <a:r>
              <a:rPr lang="ja-JP" altLang="en-US" sz="4000" dirty="0" smtClean="0"/>
              <a:t>ネットワークの地図</a:t>
            </a:r>
            <a:r>
              <a:rPr lang="en-US" altLang="ja-JP" sz="4000" dirty="0" smtClean="0"/>
              <a:t/>
            </a:r>
            <a:br>
              <a:rPr lang="en-US" altLang="ja-JP" sz="4000" dirty="0" smtClean="0"/>
            </a:br>
            <a:r>
              <a:rPr lang="ja-JP" altLang="en-US" sz="3500" dirty="0" smtClean="0"/>
              <a:t>地域調査</a:t>
            </a:r>
            <a:endParaRPr lang="ja-JP" altLang="en-US" sz="4000" dirty="0" smtClean="0"/>
          </a:p>
        </p:txBody>
      </p:sp>
      <p:sp>
        <p:nvSpPr>
          <p:cNvPr id="29699" name="Rectangle 8"/>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grpSp>
        <p:nvGrpSpPr>
          <p:cNvPr id="2" name="Group 1"/>
          <p:cNvGrpSpPr>
            <a:grpSpLocks noChangeAspect="1"/>
          </p:cNvGrpSpPr>
          <p:nvPr/>
        </p:nvGrpSpPr>
        <p:grpSpPr bwMode="auto">
          <a:xfrm>
            <a:off x="1785918" y="857232"/>
            <a:ext cx="6357938" cy="6715125"/>
            <a:chOff x="2275" y="1412"/>
            <a:chExt cx="10570" cy="11109"/>
          </a:xfrm>
        </p:grpSpPr>
        <p:sp>
          <p:nvSpPr>
            <p:cNvPr id="29703" name="AutoShape 7"/>
            <p:cNvSpPr>
              <a:spLocks noChangeAspect="1" noChangeArrowheads="1" noTextEdit="1"/>
            </p:cNvSpPr>
            <p:nvPr/>
          </p:nvSpPr>
          <p:spPr bwMode="auto">
            <a:xfrm>
              <a:off x="2275" y="1412"/>
              <a:ext cx="10570" cy="11109"/>
            </a:xfrm>
            <a:prstGeom prst="rect">
              <a:avLst/>
            </a:prstGeom>
            <a:noFill/>
            <a:ln w="9525">
              <a:noFill/>
              <a:miter lim="800000"/>
              <a:headEnd/>
              <a:tailEnd/>
            </a:ln>
          </p:spPr>
          <p:txBody>
            <a:bodyPr/>
            <a:lstStyle/>
            <a:p>
              <a:endParaRPr lang="ja-JP" altLang="en-US"/>
            </a:p>
          </p:txBody>
        </p:sp>
        <p:sp>
          <p:nvSpPr>
            <p:cNvPr id="29704" name="Oval 6"/>
            <p:cNvSpPr>
              <a:spLocks noChangeArrowheads="1"/>
            </p:cNvSpPr>
            <p:nvPr/>
          </p:nvSpPr>
          <p:spPr bwMode="auto">
            <a:xfrm>
              <a:off x="2275" y="1412"/>
              <a:ext cx="9038" cy="9103"/>
            </a:xfrm>
            <a:prstGeom prst="ellipse">
              <a:avLst/>
            </a:prstGeom>
            <a:solidFill>
              <a:srgbClr val="FFFFFF"/>
            </a:solidFill>
            <a:ln w="9525">
              <a:solidFill>
                <a:srgbClr val="000000"/>
              </a:solidFill>
              <a:round/>
              <a:headEnd/>
              <a:tailEnd/>
            </a:ln>
          </p:spPr>
          <p:txBody>
            <a:bodyPr lIns="74295" tIns="8890" rIns="74295" bIns="8890"/>
            <a:lstStyle/>
            <a:p>
              <a:r>
                <a:rPr lang="ja-JP" altLang="en-US"/>
                <a:t>国内</a:t>
              </a:r>
            </a:p>
            <a:p>
              <a:endParaRPr lang="ja-JP" altLang="en-US"/>
            </a:p>
            <a:p>
              <a:endParaRPr lang="ja-JP" altLang="en-US"/>
            </a:p>
            <a:p>
              <a:endParaRPr lang="ja-JP" altLang="en-US"/>
            </a:p>
            <a:p>
              <a:endParaRPr lang="ja-JP" altLang="en-US"/>
            </a:p>
            <a:p>
              <a:endParaRPr lang="ja-JP" altLang="en-US"/>
            </a:p>
            <a:p>
              <a:endParaRPr lang="ja-JP" altLang="en-US"/>
            </a:p>
            <a:p>
              <a:endParaRPr lang="ja-JP" altLang="en-US"/>
            </a:p>
            <a:p>
              <a:endParaRPr lang="ja-JP" altLang="en-US"/>
            </a:p>
            <a:p>
              <a:endParaRPr lang="ja-JP" altLang="en-US"/>
            </a:p>
            <a:p>
              <a:endParaRPr lang="ja-JP" altLang="en-US"/>
            </a:p>
            <a:p>
              <a:endParaRPr lang="ja-JP" altLang="en-US"/>
            </a:p>
            <a:p>
              <a:endParaRPr lang="ja-JP" altLang="en-US"/>
            </a:p>
            <a:p>
              <a:endParaRPr lang="ja-JP" altLang="en-US"/>
            </a:p>
            <a:p>
              <a:r>
                <a:rPr lang="ja-JP" altLang="en-US"/>
                <a:t>　　　　　　　　</a:t>
              </a:r>
            </a:p>
            <a:p>
              <a:r>
                <a:rPr lang="ja-JP" altLang="en-US"/>
                <a:t>　　　　　　　　気の合わない人</a:t>
              </a:r>
            </a:p>
            <a:p>
              <a:endParaRPr lang="ja-JP" altLang="en-US"/>
            </a:p>
          </p:txBody>
        </p:sp>
        <p:sp>
          <p:nvSpPr>
            <p:cNvPr id="29705" name="Oval 5"/>
            <p:cNvSpPr>
              <a:spLocks noChangeArrowheads="1"/>
            </p:cNvSpPr>
            <p:nvPr/>
          </p:nvSpPr>
          <p:spPr bwMode="auto">
            <a:xfrm>
              <a:off x="3194" y="2338"/>
              <a:ext cx="7200" cy="7251"/>
            </a:xfrm>
            <a:prstGeom prst="ellipse">
              <a:avLst/>
            </a:prstGeom>
            <a:solidFill>
              <a:srgbClr val="FFFFFF"/>
            </a:solidFill>
            <a:ln w="9525">
              <a:solidFill>
                <a:srgbClr val="000000"/>
              </a:solidFill>
              <a:round/>
              <a:headEnd/>
              <a:tailEnd/>
            </a:ln>
          </p:spPr>
          <p:txBody>
            <a:bodyPr lIns="74295" tIns="8890" rIns="74295" bIns="8890"/>
            <a:lstStyle/>
            <a:p>
              <a:r>
                <a:rPr lang="ja-JP" altLang="en-US"/>
                <a:t>首都圏</a:t>
              </a:r>
            </a:p>
          </p:txBody>
        </p:sp>
        <p:sp>
          <p:nvSpPr>
            <p:cNvPr id="29706" name="Oval 4"/>
            <p:cNvSpPr>
              <a:spLocks noChangeArrowheads="1"/>
            </p:cNvSpPr>
            <p:nvPr/>
          </p:nvSpPr>
          <p:spPr bwMode="auto">
            <a:xfrm>
              <a:off x="4266" y="3264"/>
              <a:ext cx="5056" cy="5245"/>
            </a:xfrm>
            <a:prstGeom prst="ellipse">
              <a:avLst/>
            </a:prstGeom>
            <a:solidFill>
              <a:srgbClr val="FFFFFF"/>
            </a:solidFill>
            <a:ln w="9525">
              <a:solidFill>
                <a:srgbClr val="000000"/>
              </a:solidFill>
              <a:round/>
              <a:headEnd/>
              <a:tailEnd/>
            </a:ln>
          </p:spPr>
          <p:txBody>
            <a:bodyPr lIns="74295" tIns="8890" rIns="74295" bIns="8890"/>
            <a:lstStyle/>
            <a:p>
              <a:r>
                <a:rPr lang="ja-JP" altLang="en-US"/>
                <a:t>都内</a:t>
              </a:r>
            </a:p>
          </p:txBody>
        </p:sp>
        <p:sp>
          <p:nvSpPr>
            <p:cNvPr id="29707" name="Oval 3"/>
            <p:cNvSpPr>
              <a:spLocks noChangeArrowheads="1"/>
            </p:cNvSpPr>
            <p:nvPr/>
          </p:nvSpPr>
          <p:spPr bwMode="auto">
            <a:xfrm>
              <a:off x="5339" y="4344"/>
              <a:ext cx="3064" cy="3085"/>
            </a:xfrm>
            <a:prstGeom prst="ellipse">
              <a:avLst/>
            </a:prstGeom>
            <a:solidFill>
              <a:srgbClr val="FFFFFF"/>
            </a:solidFill>
            <a:ln w="9525">
              <a:solidFill>
                <a:srgbClr val="000000"/>
              </a:solidFill>
              <a:round/>
              <a:headEnd/>
              <a:tailEnd/>
            </a:ln>
          </p:spPr>
          <p:txBody>
            <a:bodyPr lIns="74295" tIns="8890" rIns="74295" bIns="8890"/>
            <a:lstStyle/>
            <a:p>
              <a:r>
                <a:rPr lang="ja-JP" altLang="en-US"/>
                <a:t>近隣</a:t>
              </a:r>
            </a:p>
            <a:p>
              <a:endParaRPr lang="ja-JP" altLang="en-US"/>
            </a:p>
            <a:p>
              <a:endParaRPr lang="ja-JP" altLang="en-US"/>
            </a:p>
            <a:p>
              <a:endParaRPr lang="ja-JP" altLang="en-US"/>
            </a:p>
            <a:p>
              <a:endParaRPr lang="ja-JP" altLang="en-US"/>
            </a:p>
          </p:txBody>
        </p:sp>
      </p:grpSp>
      <p:cxnSp>
        <p:nvCxnSpPr>
          <p:cNvPr id="12" name="直線コネクタ 11"/>
          <p:cNvCxnSpPr/>
          <p:nvPr/>
        </p:nvCxnSpPr>
        <p:spPr>
          <a:xfrm rot="5400000">
            <a:off x="2643180" y="4357688"/>
            <a:ext cx="2643188" cy="9286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16200000" flipH="1">
            <a:off x="3750473" y="4179089"/>
            <a:ext cx="2500310" cy="114300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a:xfrm>
            <a:off x="1071539" y="0"/>
            <a:ext cx="7615262" cy="1417638"/>
          </a:xfrm>
        </p:spPr>
        <p:txBody>
          <a:bodyPr rtlCol="0">
            <a:normAutofit/>
          </a:bodyPr>
          <a:lstStyle/>
          <a:p>
            <a:pPr algn="l" eaLnBrk="1" fontAlgn="auto" hangingPunct="1">
              <a:spcAft>
                <a:spcPts val="0"/>
              </a:spcAft>
              <a:defRPr/>
            </a:pPr>
            <a:r>
              <a:rPr lang="ja-JP" altLang="en-US" sz="4000" dirty="0" smtClean="0"/>
              <a:t>ネットワークの地図</a:t>
            </a:r>
            <a:r>
              <a:rPr lang="en-US" altLang="ja-JP" sz="4000" dirty="0" smtClean="0"/>
              <a:t/>
            </a:r>
            <a:br>
              <a:rPr lang="en-US" altLang="ja-JP" sz="4000" dirty="0" smtClean="0"/>
            </a:br>
            <a:r>
              <a:rPr lang="ja-JP" altLang="en-US" sz="3500" dirty="0" smtClean="0"/>
              <a:t>親密度</a:t>
            </a:r>
            <a:endParaRPr lang="ja-JP" altLang="en-US" sz="4000" dirty="0" smtClean="0"/>
          </a:p>
        </p:txBody>
      </p:sp>
      <p:sp>
        <p:nvSpPr>
          <p:cNvPr id="30723" name="Rectangle 8"/>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grpSp>
        <p:nvGrpSpPr>
          <p:cNvPr id="2" name="Group 3"/>
          <p:cNvGrpSpPr>
            <a:grpSpLocks noChangeAspect="1"/>
          </p:cNvGrpSpPr>
          <p:nvPr/>
        </p:nvGrpSpPr>
        <p:grpSpPr bwMode="auto">
          <a:xfrm>
            <a:off x="1643042" y="714356"/>
            <a:ext cx="6858000" cy="7156450"/>
            <a:chOff x="2275" y="1412"/>
            <a:chExt cx="10570" cy="11109"/>
          </a:xfrm>
        </p:grpSpPr>
        <p:sp>
          <p:nvSpPr>
            <p:cNvPr id="30728" name="AutoShape 7"/>
            <p:cNvSpPr>
              <a:spLocks noChangeAspect="1" noChangeArrowheads="1" noTextEdit="1"/>
            </p:cNvSpPr>
            <p:nvPr/>
          </p:nvSpPr>
          <p:spPr bwMode="auto">
            <a:xfrm>
              <a:off x="2275" y="1412"/>
              <a:ext cx="10570" cy="11109"/>
            </a:xfrm>
            <a:prstGeom prst="rect">
              <a:avLst/>
            </a:prstGeom>
            <a:noFill/>
            <a:ln w="9525">
              <a:noFill/>
              <a:miter lim="800000"/>
              <a:headEnd/>
              <a:tailEnd/>
            </a:ln>
          </p:spPr>
          <p:txBody>
            <a:bodyPr/>
            <a:lstStyle/>
            <a:p>
              <a:endParaRPr lang="ja-JP" altLang="en-US"/>
            </a:p>
          </p:txBody>
        </p:sp>
        <p:sp>
          <p:nvSpPr>
            <p:cNvPr id="30729" name="Oval 6"/>
            <p:cNvSpPr>
              <a:spLocks noChangeArrowheads="1"/>
            </p:cNvSpPr>
            <p:nvPr/>
          </p:nvSpPr>
          <p:spPr bwMode="auto">
            <a:xfrm>
              <a:off x="2275" y="1412"/>
              <a:ext cx="9038" cy="9103"/>
            </a:xfrm>
            <a:prstGeom prst="ellipse">
              <a:avLst/>
            </a:prstGeom>
            <a:solidFill>
              <a:srgbClr val="FFFFFF"/>
            </a:solidFill>
            <a:ln w="9525">
              <a:solidFill>
                <a:srgbClr val="000000"/>
              </a:solidFill>
              <a:round/>
              <a:headEnd/>
              <a:tailEnd/>
            </a:ln>
          </p:spPr>
          <p:txBody>
            <a:bodyPr lIns="74295" tIns="8890" rIns="74295" bIns="8890"/>
            <a:lstStyle/>
            <a:p>
              <a:endParaRPr lang="ja-JP" altLang="en-US"/>
            </a:p>
            <a:p>
              <a:endParaRPr lang="ja-JP" altLang="en-US"/>
            </a:p>
            <a:p>
              <a:endParaRPr lang="ja-JP" altLang="en-US"/>
            </a:p>
            <a:p>
              <a:endParaRPr lang="ja-JP" altLang="en-US"/>
            </a:p>
            <a:p>
              <a:endParaRPr lang="ja-JP" altLang="en-US"/>
            </a:p>
            <a:p>
              <a:endParaRPr lang="ja-JP" altLang="en-US"/>
            </a:p>
            <a:p>
              <a:endParaRPr lang="ja-JP" altLang="en-US"/>
            </a:p>
            <a:p>
              <a:endParaRPr lang="ja-JP" altLang="en-US"/>
            </a:p>
            <a:p>
              <a:endParaRPr lang="ja-JP" altLang="en-US"/>
            </a:p>
            <a:p>
              <a:endParaRPr lang="ja-JP" altLang="en-US"/>
            </a:p>
            <a:p>
              <a:endParaRPr lang="ja-JP" altLang="en-US"/>
            </a:p>
            <a:p>
              <a:endParaRPr lang="ja-JP" altLang="en-US"/>
            </a:p>
            <a:p>
              <a:endParaRPr lang="ja-JP" altLang="en-US"/>
            </a:p>
            <a:p>
              <a:endParaRPr lang="ja-JP" altLang="en-US"/>
            </a:p>
            <a:p>
              <a:endParaRPr lang="ja-JP" altLang="en-US"/>
            </a:p>
            <a:p>
              <a:r>
                <a:rPr lang="ja-JP" altLang="en-US"/>
                <a:t>	　気の合わない人</a:t>
              </a:r>
            </a:p>
            <a:p>
              <a:endParaRPr lang="ja-JP" altLang="en-US"/>
            </a:p>
          </p:txBody>
        </p:sp>
        <p:sp>
          <p:nvSpPr>
            <p:cNvPr id="30730" name="Oval 5"/>
            <p:cNvSpPr>
              <a:spLocks noChangeArrowheads="1"/>
            </p:cNvSpPr>
            <p:nvPr/>
          </p:nvSpPr>
          <p:spPr bwMode="auto">
            <a:xfrm>
              <a:off x="3654" y="2955"/>
              <a:ext cx="6127" cy="6017"/>
            </a:xfrm>
            <a:prstGeom prst="ellipse">
              <a:avLst/>
            </a:prstGeom>
            <a:solidFill>
              <a:srgbClr val="FFFFFF"/>
            </a:solidFill>
            <a:ln w="9525">
              <a:solidFill>
                <a:srgbClr val="000000"/>
              </a:solidFill>
              <a:round/>
              <a:headEnd/>
              <a:tailEnd/>
            </a:ln>
          </p:spPr>
          <p:txBody>
            <a:bodyPr lIns="74295" tIns="8890" rIns="74295" bIns="8890"/>
            <a:lstStyle/>
            <a:p>
              <a:r>
                <a:rPr lang="ja-JP" altLang="en-US"/>
                <a:t>親密度　中（知人）</a:t>
              </a:r>
            </a:p>
          </p:txBody>
        </p:sp>
        <p:sp>
          <p:nvSpPr>
            <p:cNvPr id="30731" name="Oval 4"/>
            <p:cNvSpPr>
              <a:spLocks noChangeArrowheads="1"/>
            </p:cNvSpPr>
            <p:nvPr/>
          </p:nvSpPr>
          <p:spPr bwMode="auto">
            <a:xfrm>
              <a:off x="5186" y="4344"/>
              <a:ext cx="3063" cy="2931"/>
            </a:xfrm>
            <a:prstGeom prst="ellipse">
              <a:avLst/>
            </a:prstGeom>
            <a:solidFill>
              <a:srgbClr val="FFFFFF"/>
            </a:solidFill>
            <a:ln w="9525">
              <a:solidFill>
                <a:srgbClr val="000000"/>
              </a:solidFill>
              <a:round/>
              <a:headEnd/>
              <a:tailEnd/>
            </a:ln>
          </p:spPr>
          <p:txBody>
            <a:bodyPr lIns="74295" tIns="8890" rIns="74295" bIns="8890"/>
            <a:lstStyle/>
            <a:p>
              <a:r>
                <a:rPr lang="ja-JP" altLang="en-US"/>
                <a:t>親密度　高</a:t>
              </a:r>
              <a:endParaRPr lang="en-US" altLang="ja-JP"/>
            </a:p>
            <a:p>
              <a:r>
                <a:rPr lang="ja-JP" altLang="en-US"/>
                <a:t>（親友等）</a:t>
              </a:r>
            </a:p>
          </p:txBody>
        </p:sp>
      </p:grpSp>
      <p:cxnSp>
        <p:nvCxnSpPr>
          <p:cNvPr id="11" name="直線コネクタ 10"/>
          <p:cNvCxnSpPr/>
          <p:nvPr/>
        </p:nvCxnSpPr>
        <p:spPr>
          <a:xfrm rot="5400000">
            <a:off x="2500303" y="4286251"/>
            <a:ext cx="2714625" cy="1285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16200000" flipH="1">
            <a:off x="4000499" y="4071939"/>
            <a:ext cx="2643188" cy="1643062"/>
          </a:xfrm>
          <a:prstGeom prst="line">
            <a:avLst/>
          </a:prstGeom>
        </p:spPr>
        <p:style>
          <a:lnRef idx="1">
            <a:schemeClr val="accent1"/>
          </a:lnRef>
          <a:fillRef idx="0">
            <a:schemeClr val="accent1"/>
          </a:fillRef>
          <a:effectRef idx="0">
            <a:schemeClr val="accent1"/>
          </a:effectRef>
          <a:fontRef idx="minor">
            <a:schemeClr val="tx1"/>
          </a:fontRef>
        </p:style>
      </p:cxnSp>
      <p:sp>
        <p:nvSpPr>
          <p:cNvPr id="30727" name="テキスト ボックス 14"/>
          <p:cNvSpPr txBox="1">
            <a:spLocks noChangeArrowheads="1"/>
          </p:cNvSpPr>
          <p:nvPr/>
        </p:nvSpPr>
        <p:spPr bwMode="auto">
          <a:xfrm>
            <a:off x="2857488" y="928670"/>
            <a:ext cx="1571625" cy="646113"/>
          </a:xfrm>
          <a:prstGeom prst="rect">
            <a:avLst/>
          </a:prstGeom>
          <a:noFill/>
          <a:ln w="9525">
            <a:noFill/>
            <a:miter lim="800000"/>
            <a:headEnd/>
            <a:tailEnd/>
          </a:ln>
        </p:spPr>
        <p:txBody>
          <a:bodyPr>
            <a:spAutoFit/>
          </a:bodyPr>
          <a:lstStyle/>
          <a:p>
            <a:r>
              <a:rPr lang="ja-JP" altLang="en-US" dirty="0"/>
              <a:t>親密度　低（知り合い）</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049215" y="274639"/>
            <a:ext cx="7637585" cy="4225931"/>
          </a:xfrm>
        </p:spPr>
        <p:txBody>
          <a:bodyPr/>
          <a:lstStyle/>
          <a:p>
            <a:r>
              <a:rPr kumimoji="1" lang="ja-JP" altLang="en-US" sz="6600" dirty="0" smtClean="0"/>
              <a:t>どのように生活しているのか？</a:t>
            </a:r>
            <a:endParaRPr kumimoji="1" lang="ja-JP" altLang="en-US" sz="6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nvGraphicFramePr>
        <p:xfrm>
          <a:off x="1214413" y="1214422"/>
          <a:ext cx="6143667" cy="5006975"/>
        </p:xfrm>
        <a:graphic>
          <a:graphicData uri="http://schemas.openxmlformats.org/drawingml/2006/table">
            <a:tbl>
              <a:tblPr/>
              <a:tblGrid>
                <a:gridCol w="1062146"/>
                <a:gridCol w="834186"/>
                <a:gridCol w="910591"/>
                <a:gridCol w="1591967"/>
                <a:gridCol w="1744777"/>
              </a:tblGrid>
              <a:tr h="434975">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1" i="0" u="none" strike="noStrike" cap="none" normalizeH="0" baseline="0" dirty="0" smtClean="0">
                          <a:ln>
                            <a:noFill/>
                          </a:ln>
                          <a:solidFill>
                            <a:schemeClr val="tx1"/>
                          </a:solidFill>
                          <a:effectLst/>
                          <a:latin typeface="Century" pitchFamily="18" charset="0"/>
                          <a:ea typeface="ＭＳ Ｐゴシック" pitchFamily="50" charset="-128"/>
                          <a:cs typeface="Times New Roman" pitchFamily="18" charset="0"/>
                        </a:rPr>
                        <a:t>対象者</a:t>
                      </a:r>
                      <a:endParaRPr kumimoji="1" lang="ja-JP" sz="2000" b="1" i="0" u="none" strike="noStrike" cap="none" normalizeH="0" baseline="0" dirty="0" smtClean="0">
                        <a:ln>
                          <a:noFill/>
                        </a:ln>
                        <a:solidFill>
                          <a:schemeClr val="tx1"/>
                        </a:solidFill>
                        <a:effectLst/>
                        <a:latin typeface="Century" pitchFamily="18" charset="0"/>
                        <a:ea typeface="ＭＳ ゴシック"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1" i="0" u="none" strike="noStrike" cap="none" normalizeH="0" baseline="0" dirty="0" smtClean="0">
                          <a:ln>
                            <a:noFill/>
                          </a:ln>
                          <a:solidFill>
                            <a:schemeClr val="tx1"/>
                          </a:solidFill>
                          <a:effectLst/>
                          <a:latin typeface="Century" pitchFamily="18" charset="0"/>
                          <a:ea typeface="ＭＳ Ｐゴシック" pitchFamily="50" charset="-128"/>
                          <a:cs typeface="Times New Roman" pitchFamily="18" charset="0"/>
                        </a:rPr>
                        <a:t>年齢</a:t>
                      </a:r>
                      <a:endParaRPr kumimoji="1" lang="ja-JP" sz="2000" b="1" i="0" u="none" strike="noStrike" cap="none" normalizeH="0" baseline="0" dirty="0" smtClean="0">
                        <a:ln>
                          <a:noFill/>
                        </a:ln>
                        <a:solidFill>
                          <a:schemeClr val="tx1"/>
                        </a:solidFill>
                        <a:effectLst/>
                        <a:latin typeface="Century" pitchFamily="18" charset="0"/>
                        <a:ea typeface="ＭＳ ゴシック"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1"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性別</a:t>
                      </a:r>
                      <a:endParaRPr kumimoji="1" lang="ja-JP" sz="2000" b="1" i="0" u="none" strike="noStrike" cap="none" normalizeH="0" baseline="0" smtClean="0">
                        <a:ln>
                          <a:noFill/>
                        </a:ln>
                        <a:solidFill>
                          <a:schemeClr val="tx1"/>
                        </a:solidFill>
                        <a:effectLst/>
                        <a:latin typeface="Century" pitchFamily="18" charset="0"/>
                        <a:ea typeface="ＭＳ ゴシック"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1"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等級</a:t>
                      </a:r>
                      <a:endParaRPr kumimoji="1" lang="ja-JP" sz="2000" b="1" i="0" u="none" strike="noStrike" cap="none" normalizeH="0" baseline="0" smtClean="0">
                        <a:ln>
                          <a:noFill/>
                        </a:ln>
                        <a:solidFill>
                          <a:schemeClr val="tx1"/>
                        </a:solidFill>
                        <a:effectLst/>
                        <a:latin typeface="Century" pitchFamily="18" charset="0"/>
                        <a:ea typeface="ＭＳ ゴシック"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1" i="0" u="none" strike="noStrike" cap="none" normalizeH="0" baseline="0" dirty="0" smtClean="0">
                          <a:ln>
                            <a:noFill/>
                          </a:ln>
                          <a:solidFill>
                            <a:schemeClr val="tx1"/>
                          </a:solidFill>
                          <a:effectLst/>
                          <a:latin typeface="Century" pitchFamily="18" charset="0"/>
                          <a:ea typeface="ＭＳ Ｐゴシック" pitchFamily="50" charset="-128"/>
                          <a:cs typeface="Times New Roman" pitchFamily="18" charset="0"/>
                        </a:rPr>
                        <a:t>障害</a:t>
                      </a:r>
                      <a:endParaRPr kumimoji="1" lang="ja-JP" sz="2000" b="1" i="0" u="none" strike="noStrike" cap="none" normalizeH="0" baseline="0" dirty="0" smtClean="0">
                        <a:ln>
                          <a:noFill/>
                        </a:ln>
                        <a:solidFill>
                          <a:schemeClr val="tx1"/>
                        </a:solidFill>
                        <a:effectLst/>
                        <a:latin typeface="Century" pitchFamily="18" charset="0"/>
                        <a:ea typeface="ＭＳ ゴシック"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altLang="en-US"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Ａ</a:t>
                      </a:r>
                      <a:endParaRPr kumimoji="1" lang="ja-JP" alt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en-US" altLang="ja-JP" sz="2000" b="0" i="0" u="none" strike="noStrike" cap="none" normalizeH="0" baseline="0" dirty="0" smtClean="0">
                          <a:ln>
                            <a:noFill/>
                          </a:ln>
                          <a:solidFill>
                            <a:schemeClr val="tx1"/>
                          </a:solidFill>
                          <a:effectLst/>
                          <a:latin typeface="ＭＳ Ｐゴシック" pitchFamily="50" charset="-128"/>
                          <a:ea typeface="ＭＳ 明朝" pitchFamily="17" charset="-128"/>
                          <a:cs typeface="Times New Roman" pitchFamily="18" charset="0"/>
                        </a:rPr>
                        <a:t>30</a:t>
                      </a:r>
                      <a:endParaRPr kumimoji="1" 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男</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一種一級</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脊髄損傷</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altLang="en-US"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Ｂ</a:t>
                      </a:r>
                      <a:endParaRPr kumimoji="1" lang="ja-JP" alt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en-US" altLang="ja-JP" sz="2000" b="0" i="0" u="none" strike="noStrike" cap="none" normalizeH="0" baseline="0" dirty="0" smtClean="0">
                          <a:ln>
                            <a:noFill/>
                          </a:ln>
                          <a:solidFill>
                            <a:schemeClr val="tx1"/>
                          </a:solidFill>
                          <a:effectLst/>
                          <a:latin typeface="ＭＳ Ｐゴシック" pitchFamily="50" charset="-128"/>
                          <a:ea typeface="ＭＳ 明朝" pitchFamily="17" charset="-128"/>
                          <a:cs typeface="Times New Roman" pitchFamily="18" charset="0"/>
                        </a:rPr>
                        <a:t>31</a:t>
                      </a:r>
                      <a:endParaRPr kumimoji="1" 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男</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一種一級</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dirty="0" smtClean="0">
                          <a:ln>
                            <a:noFill/>
                          </a:ln>
                          <a:solidFill>
                            <a:schemeClr val="tx1"/>
                          </a:solidFill>
                          <a:effectLst/>
                          <a:latin typeface="Century" pitchFamily="18" charset="0"/>
                          <a:ea typeface="ＭＳ Ｐゴシック" pitchFamily="50" charset="-128"/>
                          <a:cs typeface="Times New Roman" pitchFamily="18" charset="0"/>
                        </a:rPr>
                        <a:t>脊髄損傷</a:t>
                      </a:r>
                      <a:endParaRPr kumimoji="1" 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altLang="en-US"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Ｃ</a:t>
                      </a:r>
                      <a:endParaRPr kumimoji="1" lang="ja-JP" alt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en-US" altLang="ja-JP" sz="2000" b="0" i="0" u="none" strike="noStrike" cap="none" normalizeH="0" baseline="0" dirty="0" smtClean="0">
                          <a:ln>
                            <a:noFill/>
                          </a:ln>
                          <a:solidFill>
                            <a:schemeClr val="tx1"/>
                          </a:solidFill>
                          <a:effectLst/>
                          <a:latin typeface="ＭＳ Ｐゴシック" pitchFamily="50" charset="-128"/>
                          <a:ea typeface="ＭＳ 明朝" pitchFamily="17" charset="-128"/>
                          <a:cs typeface="Times New Roman" pitchFamily="18" charset="0"/>
                        </a:rPr>
                        <a:t>34</a:t>
                      </a:r>
                      <a:endParaRPr kumimoji="1" 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女</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一種一級</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dirty="0" smtClean="0">
                          <a:ln>
                            <a:noFill/>
                          </a:ln>
                          <a:solidFill>
                            <a:schemeClr val="tx1"/>
                          </a:solidFill>
                          <a:effectLst/>
                          <a:latin typeface="Century" pitchFamily="18" charset="0"/>
                          <a:ea typeface="ＭＳ Ｐゴシック" pitchFamily="50" charset="-128"/>
                          <a:cs typeface="Times New Roman" pitchFamily="18" charset="0"/>
                        </a:rPr>
                        <a:t>筋疾患</a:t>
                      </a:r>
                      <a:endParaRPr kumimoji="1" 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altLang="en-US"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Ｄ</a:t>
                      </a:r>
                      <a:endParaRPr kumimoji="1" lang="ja-JP" alt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en-US" altLang="ja-JP" sz="2000" b="0" i="0" u="none" strike="noStrike" cap="none" normalizeH="0" baseline="0" dirty="0" smtClean="0">
                          <a:ln>
                            <a:noFill/>
                          </a:ln>
                          <a:solidFill>
                            <a:schemeClr val="tx1"/>
                          </a:solidFill>
                          <a:effectLst/>
                          <a:latin typeface="ＭＳ Ｐゴシック" pitchFamily="50" charset="-128"/>
                          <a:ea typeface="ＭＳ 明朝" pitchFamily="17" charset="-128"/>
                          <a:cs typeface="Times New Roman" pitchFamily="18" charset="0"/>
                        </a:rPr>
                        <a:t>36</a:t>
                      </a:r>
                      <a:endParaRPr kumimoji="1" 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女</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一種一級</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脳性麻痺</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altLang="en-US"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Ｅ</a:t>
                      </a:r>
                      <a:endParaRPr kumimoji="1" lang="ja-JP" alt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en-US" altLang="ja-JP" sz="2000" b="0" i="0" u="none" strike="noStrike" cap="none" normalizeH="0" baseline="0" dirty="0" smtClean="0">
                          <a:ln>
                            <a:noFill/>
                          </a:ln>
                          <a:solidFill>
                            <a:schemeClr val="tx1"/>
                          </a:solidFill>
                          <a:effectLst/>
                          <a:latin typeface="ＭＳ Ｐゴシック" pitchFamily="50" charset="-128"/>
                          <a:ea typeface="ＭＳ 明朝" pitchFamily="17" charset="-128"/>
                          <a:cs typeface="Times New Roman" pitchFamily="18" charset="0"/>
                        </a:rPr>
                        <a:t>39</a:t>
                      </a:r>
                      <a:endParaRPr kumimoji="1" 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男</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一種一級</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脊髄損傷</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altLang="en-US"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Ｆ</a:t>
                      </a:r>
                      <a:endParaRPr kumimoji="1" lang="ja-JP" alt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en-US" altLang="ja-JP" sz="2000" b="0" i="0" u="none" strike="noStrike" cap="none" normalizeH="0" baseline="0" dirty="0" smtClean="0">
                          <a:ln>
                            <a:noFill/>
                          </a:ln>
                          <a:solidFill>
                            <a:schemeClr val="tx1"/>
                          </a:solidFill>
                          <a:effectLst/>
                          <a:latin typeface="ＭＳ Ｐゴシック" pitchFamily="50" charset="-128"/>
                          <a:ea typeface="ＭＳ 明朝" pitchFamily="17" charset="-128"/>
                          <a:cs typeface="Times New Roman" pitchFamily="18" charset="0"/>
                        </a:rPr>
                        <a:t>50</a:t>
                      </a:r>
                      <a:endParaRPr kumimoji="1" 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男</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一種一級</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脳性麻痺</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altLang="en-US"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Ｇ</a:t>
                      </a:r>
                      <a:endParaRPr kumimoji="1" lang="ja-JP" alt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en-US" altLang="ja-JP" sz="2000" b="0" i="0" u="none" strike="noStrike" cap="none" normalizeH="0" baseline="0" dirty="0" smtClean="0">
                          <a:ln>
                            <a:noFill/>
                          </a:ln>
                          <a:solidFill>
                            <a:schemeClr val="tx1"/>
                          </a:solidFill>
                          <a:effectLst/>
                          <a:latin typeface="ＭＳ Ｐゴシック" pitchFamily="50" charset="-128"/>
                          <a:ea typeface="ＭＳ 明朝" pitchFamily="17" charset="-128"/>
                          <a:cs typeface="Times New Roman" pitchFamily="18" charset="0"/>
                        </a:rPr>
                        <a:t>50</a:t>
                      </a:r>
                      <a:endParaRPr kumimoji="1" 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女</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一種一級</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脳性麻痺</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altLang="en-US"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Ｈ</a:t>
                      </a:r>
                      <a:endParaRPr kumimoji="1" lang="en-US" alt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en-US" altLang="ja-JP" sz="2000" b="0" i="0" u="none" strike="noStrike" cap="none" normalizeH="0" baseline="0" dirty="0" smtClean="0">
                          <a:ln>
                            <a:noFill/>
                          </a:ln>
                          <a:solidFill>
                            <a:schemeClr val="tx1"/>
                          </a:solidFill>
                          <a:effectLst/>
                          <a:latin typeface="ＭＳ Ｐゴシック" pitchFamily="50" charset="-128"/>
                          <a:ea typeface="ＭＳ 明朝" pitchFamily="17" charset="-128"/>
                          <a:cs typeface="Times New Roman" pitchFamily="18" charset="0"/>
                        </a:rPr>
                        <a:t>51</a:t>
                      </a:r>
                      <a:endParaRPr kumimoji="1" 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女</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一種一級</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筋疾患</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altLang="en-US"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Ｉ</a:t>
                      </a:r>
                      <a:endParaRPr kumimoji="1" lang="ja-JP" alt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en-US" altLang="ja-JP" sz="2000" b="0" i="0" u="none" strike="noStrike" cap="none" normalizeH="0" baseline="0" dirty="0" smtClean="0">
                          <a:ln>
                            <a:noFill/>
                          </a:ln>
                          <a:solidFill>
                            <a:schemeClr val="tx1"/>
                          </a:solidFill>
                          <a:effectLst/>
                          <a:latin typeface="ＭＳ Ｐゴシック" pitchFamily="50" charset="-128"/>
                          <a:ea typeface="ＭＳ 明朝" pitchFamily="17" charset="-128"/>
                          <a:cs typeface="Times New Roman" pitchFamily="18" charset="0"/>
                        </a:rPr>
                        <a:t>62</a:t>
                      </a:r>
                      <a:endParaRPr kumimoji="1" 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男</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一種一級</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脳性麻痺</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altLang="en-US"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Ｊ</a:t>
                      </a:r>
                      <a:endParaRPr kumimoji="1" lang="ja-JP" alt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en-US" altLang="ja-JP" sz="2000" b="0" i="0" u="none" strike="noStrike" cap="none" normalizeH="0" baseline="0" dirty="0" smtClean="0">
                          <a:ln>
                            <a:noFill/>
                          </a:ln>
                          <a:solidFill>
                            <a:schemeClr val="tx1"/>
                          </a:solidFill>
                          <a:effectLst/>
                          <a:latin typeface="ＭＳ Ｐゴシック" pitchFamily="50" charset="-128"/>
                          <a:ea typeface="ＭＳ 明朝" pitchFamily="17" charset="-128"/>
                          <a:cs typeface="Times New Roman" pitchFamily="18" charset="0"/>
                        </a:rPr>
                        <a:t>64</a:t>
                      </a:r>
                      <a:endParaRPr kumimoji="1" 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男</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smtClean="0">
                          <a:ln>
                            <a:noFill/>
                          </a:ln>
                          <a:solidFill>
                            <a:schemeClr val="tx1"/>
                          </a:solidFill>
                          <a:effectLst/>
                          <a:latin typeface="Century" pitchFamily="18" charset="0"/>
                          <a:ea typeface="ＭＳ Ｐゴシック" pitchFamily="50" charset="-128"/>
                          <a:cs typeface="Times New Roman" pitchFamily="18" charset="0"/>
                        </a:rPr>
                        <a:t>一種一級</a:t>
                      </a:r>
                      <a:endParaRPr kumimoji="1" lang="ja-JP" sz="2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3543300" algn="l"/>
                        </a:tabLst>
                      </a:pPr>
                      <a:r>
                        <a:rPr kumimoji="1" lang="ja-JP" sz="2000" b="0" i="0" u="none" strike="noStrike" cap="none" normalizeH="0" baseline="0" dirty="0" smtClean="0">
                          <a:ln>
                            <a:noFill/>
                          </a:ln>
                          <a:solidFill>
                            <a:schemeClr val="tx1"/>
                          </a:solidFill>
                          <a:effectLst/>
                          <a:latin typeface="Century" pitchFamily="18" charset="0"/>
                          <a:ea typeface="ＭＳ Ｐゴシック" pitchFamily="50" charset="-128"/>
                          <a:cs typeface="Times New Roman" pitchFamily="18" charset="0"/>
                        </a:rPr>
                        <a:t>脳性麻痺</a:t>
                      </a:r>
                      <a:endParaRPr kumimoji="1" 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3628" name="Rectangle 1"/>
          <p:cNvSpPr>
            <a:spLocks noChangeArrowheads="1"/>
          </p:cNvSpPr>
          <p:nvPr/>
        </p:nvSpPr>
        <p:spPr bwMode="auto">
          <a:xfrm>
            <a:off x="1142976" y="428627"/>
            <a:ext cx="4189437" cy="600075"/>
          </a:xfrm>
          <a:prstGeom prst="rect">
            <a:avLst/>
          </a:prstGeom>
          <a:noFill/>
          <a:ln w="9525">
            <a:noFill/>
            <a:miter lim="800000"/>
            <a:headEnd/>
            <a:tailEnd/>
          </a:ln>
        </p:spPr>
        <p:txBody>
          <a:bodyPr wrap="square" bIns="0" anchor="ctr">
            <a:spAutoFit/>
          </a:bodyPr>
          <a:lstStyle/>
          <a:p>
            <a:pPr eaLnBrk="0" hangingPunct="0">
              <a:tabLst>
                <a:tab pos="3543300" algn="l"/>
              </a:tabLst>
            </a:pPr>
            <a:r>
              <a:rPr lang="ja-JP" altLang="en-US" sz="3600" b="1" dirty="0">
                <a:latin typeface="ＭＳ Ｐゴシック" pitchFamily="50" charset="-128"/>
                <a:cs typeface="Times New Roman" pitchFamily="18" charset="0"/>
              </a:rPr>
              <a:t>表 </a:t>
            </a:r>
            <a:r>
              <a:rPr lang="en-US" altLang="ja-JP" sz="3600" b="1" dirty="0">
                <a:latin typeface="ＭＳ Ｐゴシック" pitchFamily="50" charset="-128"/>
                <a:cs typeface="Times New Roman" pitchFamily="18" charset="0"/>
              </a:rPr>
              <a:t>1</a:t>
            </a:r>
            <a:r>
              <a:rPr lang="ja-JP" altLang="en-US" sz="3600" b="1" dirty="0">
                <a:latin typeface="ＭＳ Ｐゴシック" pitchFamily="50" charset="-128"/>
                <a:cs typeface="Times New Roman" pitchFamily="18" charset="0"/>
              </a:rPr>
              <a:t>　対象者の属性</a:t>
            </a:r>
            <a:endParaRPr lang="ja-JP" altLang="en-US" sz="3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pPr algn="ctr"/>
            <a:r>
              <a:rPr kumimoji="1" lang="en-US" altLang="ja-JP" dirty="0" smtClean="0"/>
              <a:t>60</a:t>
            </a:r>
            <a:r>
              <a:rPr kumimoji="1" lang="ja-JP" altLang="en-US" dirty="0" smtClean="0"/>
              <a:t>代　脳性マヒの障害のある方</a:t>
            </a:r>
            <a:endParaRPr kumimoji="1" lang="ja-JP" altLang="en-US" dirty="0"/>
          </a:p>
        </p:txBody>
      </p:sp>
      <p:sp>
        <p:nvSpPr>
          <p:cNvPr id="4" name="縦書きテキスト プレースホルダ 3"/>
          <p:cNvSpPr>
            <a:spLocks noGrp="1"/>
          </p:cNvSpPr>
          <p:nvPr>
            <p:ph type="body" orient="vert" idx="1"/>
          </p:nvPr>
        </p:nvSpPr>
        <p:spPr>
          <a:xfrm>
            <a:off x="457200" y="1700212"/>
            <a:ext cx="8186766" cy="5014935"/>
          </a:xfrm>
        </p:spPr>
        <p:txBody>
          <a:bodyPr vert="horz"/>
          <a:lstStyle/>
          <a:p>
            <a:r>
              <a:rPr kumimoji="1" lang="ja-JP" altLang="en-US" dirty="0" smtClean="0"/>
              <a:t>渡辺淳さん</a:t>
            </a:r>
            <a:endParaRPr kumimoji="1" lang="en-US" altLang="ja-JP" dirty="0" smtClean="0"/>
          </a:p>
          <a:p>
            <a:pPr>
              <a:buNone/>
            </a:pPr>
            <a:r>
              <a:rPr kumimoji="1" lang="en-US" altLang="ja-JP" dirty="0" smtClean="0"/>
              <a:t>	</a:t>
            </a:r>
            <a:r>
              <a:rPr kumimoji="1" lang="ja-JP" altLang="en-US" dirty="0" smtClean="0"/>
              <a:t>持家、家賃収入＋年金・手当、事務所任せ</a:t>
            </a:r>
            <a:endParaRPr kumimoji="1" lang="en-US" altLang="ja-JP" dirty="0" smtClean="0"/>
          </a:p>
          <a:p>
            <a:pPr>
              <a:buNone/>
            </a:pPr>
            <a:r>
              <a:rPr lang="en-US" altLang="ja-JP" dirty="0" smtClean="0"/>
              <a:t>	</a:t>
            </a:r>
            <a:r>
              <a:rPr lang="ja-JP" altLang="en-US" dirty="0" smtClean="0"/>
              <a:t>体調の変化に左右されながら趣味と活動に生きる穏やかな生活。離婚歴あり、こども二人　疎遠</a:t>
            </a:r>
            <a:endParaRPr kumimoji="1" lang="en-US" altLang="ja-JP" dirty="0" smtClean="0"/>
          </a:p>
          <a:p>
            <a:r>
              <a:rPr lang="ja-JP" altLang="en-US" dirty="0" smtClean="0"/>
              <a:t>吉本一夫さん</a:t>
            </a:r>
            <a:endParaRPr lang="en-US" altLang="ja-JP" dirty="0" smtClean="0"/>
          </a:p>
          <a:p>
            <a:pPr>
              <a:buNone/>
            </a:pPr>
            <a:r>
              <a:rPr lang="en-US" altLang="ja-JP" dirty="0" smtClean="0"/>
              <a:t>	</a:t>
            </a:r>
            <a:r>
              <a:rPr lang="ja-JP" altLang="en-US" dirty="0" smtClean="0"/>
              <a:t>都営住宅、生活保護、バリバリの運動家　介助者を家族のように、しかし、介護は労働　妻と娘がいるが、運動が中心の生活</a:t>
            </a:r>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50</a:t>
            </a:r>
            <a:r>
              <a:rPr kumimoji="1" lang="ja-JP" altLang="en-US" dirty="0" smtClean="0"/>
              <a:t>代　脳性マヒ夫婦と難病患者</a:t>
            </a:r>
            <a:endParaRPr kumimoji="1" lang="ja-JP" altLang="en-US" dirty="0"/>
          </a:p>
        </p:txBody>
      </p:sp>
      <p:sp>
        <p:nvSpPr>
          <p:cNvPr id="3" name="縦書きテキスト プレースホルダ 2"/>
          <p:cNvSpPr>
            <a:spLocks noGrp="1"/>
          </p:cNvSpPr>
          <p:nvPr>
            <p:ph type="body" orient="vert" idx="1"/>
          </p:nvPr>
        </p:nvSpPr>
        <p:spPr/>
        <p:txBody>
          <a:bodyPr vert="horz"/>
          <a:lstStyle/>
          <a:p>
            <a:r>
              <a:rPr kumimoji="1" lang="ja-JP" altLang="en-US" dirty="0" smtClean="0"/>
              <a:t>笹塚良夫・京子夫妻</a:t>
            </a:r>
            <a:endParaRPr kumimoji="1" lang="en-US" altLang="ja-JP" dirty="0" smtClean="0"/>
          </a:p>
          <a:p>
            <a:pPr>
              <a:buNone/>
            </a:pPr>
            <a:r>
              <a:rPr lang="ja-JP" altLang="en-US" dirty="0" smtClean="0"/>
              <a:t>持家、年金・手当（二人分）＋就労、事業所と協力して　夫は仕事、妻は家庭→活動、親の介護　典型的な</a:t>
            </a:r>
            <a:r>
              <a:rPr lang="ja-JP" altLang="en-US" dirty="0" err="1" smtClean="0"/>
              <a:t>かかあ</a:t>
            </a:r>
            <a:r>
              <a:rPr lang="ja-JP" altLang="en-US" dirty="0" smtClean="0"/>
              <a:t>天下</a:t>
            </a:r>
            <a:endParaRPr kumimoji="1" lang="en-US" altLang="ja-JP" dirty="0" smtClean="0"/>
          </a:p>
          <a:p>
            <a:r>
              <a:rPr lang="ja-JP" altLang="en-US" dirty="0" smtClean="0"/>
              <a:t>中村弥生さん</a:t>
            </a:r>
            <a:endParaRPr lang="en-US" altLang="ja-JP" dirty="0" smtClean="0"/>
          </a:p>
          <a:p>
            <a:pPr>
              <a:buNone/>
            </a:pPr>
            <a:r>
              <a:rPr kumimoji="1" lang="ja-JP" altLang="en-US" dirty="0" smtClean="0"/>
              <a:t>借家、年金・手当＋講演料等　介助者任せ　患者会活動に忙しいシングルアゲイン</a:t>
            </a:r>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30</a:t>
            </a:r>
            <a:r>
              <a:rPr kumimoji="1" lang="ja-JP" altLang="en-US" dirty="0" smtClean="0"/>
              <a:t>代　女性　先天性障害</a:t>
            </a:r>
            <a:r>
              <a:rPr kumimoji="1" lang="en-US" altLang="ja-JP" dirty="0" smtClean="0"/>
              <a:t/>
            </a:r>
            <a:br>
              <a:rPr kumimoji="1" lang="en-US" altLang="ja-JP" dirty="0" smtClean="0"/>
            </a:br>
            <a:r>
              <a:rPr kumimoji="1" lang="ja-JP" altLang="en-US" sz="3200" dirty="0" smtClean="0"/>
              <a:t>（脳性マヒと神経難病）</a:t>
            </a:r>
            <a:endParaRPr kumimoji="1" lang="ja-JP" altLang="en-US" sz="3200" dirty="0"/>
          </a:p>
        </p:txBody>
      </p:sp>
      <p:sp>
        <p:nvSpPr>
          <p:cNvPr id="3" name="縦書きテキスト プレースホルダ 2"/>
          <p:cNvSpPr>
            <a:spLocks noGrp="1"/>
          </p:cNvSpPr>
          <p:nvPr>
            <p:ph type="body" orient="vert" idx="1"/>
          </p:nvPr>
        </p:nvSpPr>
        <p:spPr/>
        <p:txBody>
          <a:bodyPr vert="horz"/>
          <a:lstStyle/>
          <a:p>
            <a:r>
              <a:rPr kumimoji="1" lang="ja-JP" altLang="en-US" dirty="0" smtClean="0"/>
              <a:t>藤村葵さん</a:t>
            </a:r>
            <a:endParaRPr kumimoji="1" lang="en-US" altLang="ja-JP" dirty="0" smtClean="0"/>
          </a:p>
          <a:p>
            <a:pPr>
              <a:buNone/>
            </a:pPr>
            <a:r>
              <a:rPr lang="ja-JP" altLang="en-US" dirty="0" smtClean="0"/>
              <a:t>借家、年金＋手当＋就労、介助者は自分で（＋事業所）　堅実な夢を持つ現実派　</a:t>
            </a:r>
            <a:endParaRPr kumimoji="1" lang="en-US" altLang="ja-JP" dirty="0" smtClean="0"/>
          </a:p>
          <a:p>
            <a:r>
              <a:rPr lang="ja-JP" altLang="en-US" dirty="0" smtClean="0"/>
              <a:t>南　里香さん</a:t>
            </a:r>
            <a:endParaRPr lang="en-US" altLang="ja-JP" dirty="0" smtClean="0"/>
          </a:p>
          <a:p>
            <a:pPr>
              <a:buNone/>
            </a:pPr>
            <a:r>
              <a:rPr kumimoji="1" lang="ja-JP" altLang="en-US" dirty="0" smtClean="0"/>
              <a:t>借家、年金＋手当＋講演、著述活動他、介助者は自分で（＋事業所）　大きな夢に向かって大いに稼ぐいまどき？シングル女性</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30</a:t>
            </a:r>
            <a:r>
              <a:rPr kumimoji="1" lang="ja-JP" altLang="en-US" dirty="0" smtClean="0"/>
              <a:t>代　男性　頸髄損傷</a:t>
            </a:r>
            <a:endParaRPr kumimoji="1" lang="ja-JP" altLang="en-US" dirty="0"/>
          </a:p>
        </p:txBody>
      </p:sp>
      <p:sp>
        <p:nvSpPr>
          <p:cNvPr id="3" name="縦書きテキスト プレースホルダ 2"/>
          <p:cNvSpPr>
            <a:spLocks noGrp="1"/>
          </p:cNvSpPr>
          <p:nvPr>
            <p:ph type="body" orient="vert" idx="1"/>
          </p:nvPr>
        </p:nvSpPr>
        <p:spPr>
          <a:xfrm>
            <a:off x="457200" y="1700212"/>
            <a:ext cx="8543956" cy="4943497"/>
          </a:xfrm>
        </p:spPr>
        <p:txBody>
          <a:bodyPr vert="horz"/>
          <a:lstStyle/>
          <a:p>
            <a:r>
              <a:rPr kumimoji="1" lang="ja-JP" altLang="en-US" dirty="0" smtClean="0"/>
              <a:t>有村健さん</a:t>
            </a:r>
            <a:endParaRPr kumimoji="1" lang="en-US" altLang="ja-JP" dirty="0" smtClean="0"/>
          </a:p>
          <a:p>
            <a:pPr>
              <a:buNone/>
            </a:pPr>
            <a:r>
              <a:rPr lang="ja-JP" altLang="en-US" dirty="0" smtClean="0"/>
              <a:t>借家、年金＋手当、就労、自己管理　障害者運動＋実業家　若手ワンマン経営者</a:t>
            </a:r>
            <a:endParaRPr kumimoji="1" lang="en-US" altLang="ja-JP" dirty="0" smtClean="0"/>
          </a:p>
          <a:p>
            <a:r>
              <a:rPr lang="ja-JP" altLang="en-US" dirty="0" smtClean="0"/>
              <a:t>佐藤耕一さん</a:t>
            </a:r>
            <a:endParaRPr lang="en-US" altLang="ja-JP" dirty="0" smtClean="0"/>
          </a:p>
          <a:p>
            <a:pPr>
              <a:buNone/>
            </a:pPr>
            <a:r>
              <a:rPr lang="ja-JP" altLang="en-US" dirty="0" smtClean="0"/>
              <a:t>持家、年金＋手当、就労、自分で＋事業所　責任感が強くて周囲に優しいさわやか青年</a:t>
            </a:r>
            <a:endParaRPr lang="en-US" altLang="ja-JP" dirty="0" smtClean="0"/>
          </a:p>
          <a:p>
            <a:r>
              <a:rPr kumimoji="1" lang="ja-JP" altLang="en-US" dirty="0" smtClean="0"/>
              <a:t>桜庭雄二さん</a:t>
            </a:r>
            <a:endParaRPr kumimoji="1" lang="en-US" altLang="ja-JP" dirty="0" smtClean="0"/>
          </a:p>
          <a:p>
            <a:pPr>
              <a:buNone/>
            </a:pPr>
            <a:r>
              <a:rPr kumimoji="1" lang="ja-JP" altLang="en-US" dirty="0" smtClean="0"/>
              <a:t>持家、年金＋手当＋講演等、自分で（＋事業所）　こどもが大人になったようなやんちゃ君</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sz="6000" dirty="0" smtClean="0"/>
              <a:t>本日の報告のポイント</a:t>
            </a:r>
            <a:endParaRPr kumimoji="1" lang="ja-JP" altLang="en-US" sz="6000" dirty="0"/>
          </a:p>
        </p:txBody>
      </p:sp>
      <p:sp>
        <p:nvSpPr>
          <p:cNvPr id="3" name="縦書きテキスト プレースホルダ 2"/>
          <p:cNvSpPr>
            <a:spLocks noGrp="1"/>
          </p:cNvSpPr>
          <p:nvPr>
            <p:ph type="body" orient="vert" idx="1"/>
          </p:nvPr>
        </p:nvSpPr>
        <p:spPr>
          <a:xfrm>
            <a:off x="457200" y="1700213"/>
            <a:ext cx="8472518" cy="4425950"/>
          </a:xfrm>
        </p:spPr>
        <p:txBody>
          <a:bodyPr vert="horz"/>
          <a:lstStyle/>
          <a:p>
            <a:r>
              <a:rPr kumimoji="1" lang="ja-JP" altLang="en-US" sz="4800" dirty="0" smtClean="0"/>
              <a:t>分析の視点・調査の方法</a:t>
            </a:r>
            <a:endParaRPr kumimoji="1" lang="en-US" altLang="ja-JP" sz="4800" dirty="0" smtClean="0"/>
          </a:p>
          <a:p>
            <a:r>
              <a:rPr lang="ja-JP" altLang="en-US" sz="4800" dirty="0" smtClean="0"/>
              <a:t>「どうやって生活しているの？」</a:t>
            </a:r>
            <a:endParaRPr kumimoji="1" lang="ja-JP" alt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idx="4294967295"/>
          </p:nvPr>
        </p:nvSpPr>
        <p:spPr>
          <a:xfrm>
            <a:off x="0" y="0"/>
            <a:ext cx="9144000" cy="1417638"/>
          </a:xfrm>
        </p:spPr>
        <p:txBody>
          <a:bodyPr rtlCol="0">
            <a:normAutofit/>
          </a:bodyPr>
          <a:lstStyle/>
          <a:p>
            <a:pPr algn="ctr" eaLnBrk="1" fontAlgn="auto" hangingPunct="1">
              <a:spcAft>
                <a:spcPts val="0"/>
              </a:spcAft>
              <a:defRPr/>
            </a:pPr>
            <a:r>
              <a:rPr lang="ja-JP" altLang="en-US" sz="4800" dirty="0" smtClean="0"/>
              <a:t>住宅</a:t>
            </a:r>
          </a:p>
        </p:txBody>
      </p:sp>
      <p:sp>
        <p:nvSpPr>
          <p:cNvPr id="40963" name="Rectangle 3"/>
          <p:cNvSpPr>
            <a:spLocks noGrp="1"/>
          </p:cNvSpPr>
          <p:nvPr>
            <p:ph type="body" idx="4294967295"/>
          </p:nvPr>
        </p:nvSpPr>
        <p:spPr>
          <a:xfrm>
            <a:off x="0" y="1500188"/>
            <a:ext cx="9144000" cy="5143500"/>
          </a:xfrm>
        </p:spPr>
        <p:txBody>
          <a:bodyPr>
            <a:normAutofit/>
          </a:bodyPr>
          <a:lstStyle/>
          <a:p>
            <a:pPr eaLnBrk="1" hangingPunct="1">
              <a:buFont typeface="Arial" pitchFamily="34" charset="0"/>
              <a:buChar char="•"/>
            </a:pPr>
            <a:r>
              <a:rPr lang="ja-JP" altLang="en-US" sz="3600" dirty="0" smtClean="0"/>
              <a:t>持家：</a:t>
            </a:r>
            <a:r>
              <a:rPr lang="en-US" altLang="ja-JP" sz="3600" dirty="0" smtClean="0"/>
              <a:t>a.</a:t>
            </a:r>
            <a:r>
              <a:rPr lang="ja-JP" altLang="en-US" sz="3600" dirty="0" smtClean="0"/>
              <a:t>賠償金･補償金 </a:t>
            </a:r>
            <a:r>
              <a:rPr lang="en-US" altLang="ja-JP" sz="3600" dirty="0" smtClean="0"/>
              <a:t>b.</a:t>
            </a:r>
            <a:r>
              <a:rPr lang="ja-JP" altLang="en-US" sz="3600" dirty="0" smtClean="0"/>
              <a:t>資産継承 </a:t>
            </a:r>
            <a:r>
              <a:rPr lang="en-US" altLang="ja-JP" sz="3600" dirty="0" smtClean="0"/>
              <a:t>c.</a:t>
            </a:r>
            <a:r>
              <a:rPr lang="ja-JP" altLang="en-US" sz="3600" dirty="0" smtClean="0"/>
              <a:t>借金</a:t>
            </a:r>
            <a:endParaRPr lang="en-US" altLang="ja-JP" sz="3600" dirty="0" smtClean="0"/>
          </a:p>
          <a:p>
            <a:pPr eaLnBrk="1" hangingPunct="1">
              <a:buFont typeface="Arial" pitchFamily="34" charset="0"/>
              <a:buChar char="•"/>
            </a:pPr>
            <a:r>
              <a:rPr lang="ja-JP" altLang="en-US" sz="3600" dirty="0" smtClean="0"/>
              <a:t>借家 ：</a:t>
            </a:r>
            <a:r>
              <a:rPr lang="en-US" altLang="ja-JP" sz="3600" dirty="0" smtClean="0"/>
              <a:t>a.</a:t>
            </a:r>
            <a:r>
              <a:rPr lang="ja-JP" altLang="en-US" sz="3600" dirty="0" smtClean="0"/>
              <a:t>自分名義 </a:t>
            </a:r>
            <a:r>
              <a:rPr lang="en-US" altLang="ja-JP" sz="3600" dirty="0" smtClean="0"/>
              <a:t>b.</a:t>
            </a:r>
            <a:r>
              <a:rPr lang="ja-JP" altLang="en-US" sz="3600" dirty="0" smtClean="0"/>
              <a:t>事業所（経営）名義</a:t>
            </a:r>
            <a:endParaRPr lang="en-US" altLang="ja-JP" sz="3600" dirty="0" smtClean="0"/>
          </a:p>
          <a:p>
            <a:pPr eaLnBrk="1" hangingPunct="1">
              <a:buNone/>
            </a:pPr>
            <a:endParaRPr lang="en-US" altLang="ja-JP" sz="1100" dirty="0" smtClean="0"/>
          </a:p>
          <a:p>
            <a:pPr eaLnBrk="1" hangingPunct="1">
              <a:buNone/>
            </a:pPr>
            <a:endParaRPr lang="en-US" altLang="ja-JP" sz="1100" dirty="0" smtClean="0"/>
          </a:p>
          <a:p>
            <a:pPr eaLnBrk="1" hangingPunct="1">
              <a:buNone/>
            </a:pPr>
            <a:r>
              <a:rPr lang="ja-JP" altLang="en-US" dirty="0" smtClean="0"/>
              <a:t>①実家や職場との距離近い</a:t>
            </a:r>
            <a:r>
              <a:rPr lang="en-US" altLang="ja-JP" dirty="0" smtClean="0"/>
              <a:t>or</a:t>
            </a:r>
            <a:r>
              <a:rPr lang="ja-JP" altLang="en-US" dirty="0" smtClean="0"/>
              <a:t>遠い</a:t>
            </a:r>
          </a:p>
          <a:p>
            <a:pPr eaLnBrk="1" hangingPunct="1">
              <a:buFont typeface="Arial" charset="0"/>
              <a:buNone/>
            </a:pPr>
            <a:r>
              <a:rPr lang="ja-JP" altLang="en-US" dirty="0" smtClean="0"/>
              <a:t>②改造する？しない？（取得と関係</a:t>
            </a:r>
            <a:r>
              <a:rPr lang="en-US" altLang="ja-JP" dirty="0" smtClean="0"/>
              <a:t>×</a:t>
            </a:r>
            <a:r>
              <a:rPr lang="ja-JP" altLang="en-US" dirty="0" smtClean="0"/>
              <a:t>）</a:t>
            </a:r>
            <a:endParaRPr lang="en-US" altLang="ja-JP" dirty="0" smtClean="0"/>
          </a:p>
          <a:p>
            <a:pPr eaLnBrk="1" hangingPunct="1">
              <a:buFont typeface="Arial" charset="0"/>
              <a:buNone/>
            </a:pPr>
            <a:r>
              <a:rPr lang="ja-JP" altLang="en-US" dirty="0" smtClean="0"/>
              <a:t>③間取り１ＬＤＫ～３ＬＤＫ　介助者個室有無（時間と関係有り）</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a:xfrm>
            <a:off x="0" y="0"/>
            <a:ext cx="8933688" cy="1417638"/>
          </a:xfrm>
        </p:spPr>
        <p:txBody>
          <a:bodyPr rtlCol="0">
            <a:normAutofit/>
          </a:bodyPr>
          <a:lstStyle/>
          <a:p>
            <a:pPr algn="ctr" eaLnBrk="1" fontAlgn="auto" hangingPunct="1">
              <a:spcAft>
                <a:spcPts val="0"/>
              </a:spcAft>
              <a:defRPr/>
            </a:pPr>
            <a:r>
              <a:rPr lang="ja-JP" altLang="en-US" sz="4800" dirty="0" smtClean="0"/>
              <a:t>収入･支出</a:t>
            </a:r>
          </a:p>
        </p:txBody>
      </p:sp>
      <p:sp>
        <p:nvSpPr>
          <p:cNvPr id="41987" name="Rectangle 3"/>
          <p:cNvSpPr>
            <a:spLocks noGrp="1"/>
          </p:cNvSpPr>
          <p:nvPr>
            <p:ph idx="1"/>
          </p:nvPr>
        </p:nvSpPr>
        <p:spPr>
          <a:xfrm>
            <a:off x="142845" y="1428736"/>
            <a:ext cx="8858312" cy="5429264"/>
          </a:xfrm>
        </p:spPr>
        <p:txBody>
          <a:bodyPr>
            <a:normAutofit/>
          </a:bodyPr>
          <a:lstStyle/>
          <a:p>
            <a:pPr>
              <a:buFont typeface="Arial" pitchFamily="34" charset="0"/>
              <a:buChar char="•"/>
            </a:pPr>
            <a:r>
              <a:rPr lang="ja-JP" altLang="en-US" sz="2800" dirty="0" smtClean="0"/>
              <a:t>障害者基礎年金・手当</a:t>
            </a:r>
            <a:endParaRPr lang="en-US" altLang="ja-JP" sz="2800" dirty="0" smtClean="0"/>
          </a:p>
          <a:p>
            <a:pPr>
              <a:buFont typeface="Arial" pitchFamily="34" charset="0"/>
              <a:buChar char="•"/>
            </a:pPr>
            <a:r>
              <a:rPr lang="ja-JP" altLang="en-US" sz="2800" dirty="0" smtClean="0"/>
              <a:t>不動産賃貸料（一時金または遺産相続･贈与により取得）</a:t>
            </a:r>
            <a:endParaRPr lang="en-US" altLang="ja-JP" sz="2800" dirty="0" smtClean="0"/>
          </a:p>
          <a:p>
            <a:pPr>
              <a:buFont typeface="Arial" pitchFamily="34" charset="0"/>
              <a:buChar char="•"/>
            </a:pPr>
            <a:r>
              <a:rPr lang="ja-JP" altLang="en-US" sz="2800" dirty="0" smtClean="0"/>
              <a:t>就労収入（常勤、非常勤、自営業）</a:t>
            </a:r>
            <a:endParaRPr lang="en-US" altLang="ja-JP" sz="2800" dirty="0" smtClean="0"/>
          </a:p>
          <a:p>
            <a:pPr>
              <a:buFont typeface="Arial" pitchFamily="34" charset="0"/>
              <a:buChar char="•"/>
            </a:pPr>
            <a:r>
              <a:rPr lang="ja-JP" altLang="en-US" sz="2800" dirty="0" smtClean="0"/>
              <a:t>生活保護</a:t>
            </a:r>
            <a:endParaRPr lang="en-US" altLang="ja-JP" sz="2800" dirty="0" smtClean="0"/>
          </a:p>
          <a:p>
            <a:pPr eaLnBrk="1" hangingPunct="1">
              <a:buNone/>
            </a:pPr>
            <a:endParaRPr lang="en-US" altLang="ja-JP" sz="1100" dirty="0" smtClean="0"/>
          </a:p>
          <a:p>
            <a:pPr eaLnBrk="1" hangingPunct="1">
              <a:buNone/>
            </a:pPr>
            <a:r>
              <a:rPr lang="ja-JP" altLang="en-US" sz="2800" dirty="0" smtClean="0"/>
              <a:t>①家賃：「あり」の場合、大きな割合を占める</a:t>
            </a:r>
            <a:endParaRPr lang="en-US" altLang="ja-JP" sz="2800" dirty="0" smtClean="0"/>
          </a:p>
          <a:p>
            <a:pPr eaLnBrk="1" hangingPunct="1">
              <a:buNone/>
            </a:pPr>
            <a:r>
              <a:rPr lang="ja-JP" altLang="en-US" sz="2800" dirty="0" smtClean="0"/>
              <a:t>②項目名、その割合は様々（趣味や嗜好品）</a:t>
            </a:r>
          </a:p>
          <a:p>
            <a:pPr eaLnBrk="1" hangingPunct="1">
              <a:buNone/>
            </a:pPr>
            <a:r>
              <a:rPr lang="ja-JP" altLang="en-US" sz="2800" dirty="0" smtClean="0"/>
              <a:t>③管理方法も多様（毎月チェック～丼勘定、引き落としか窓口払いか）</a:t>
            </a:r>
          </a:p>
          <a:p>
            <a:pPr eaLnBrk="1" hangingPunct="1">
              <a:buNone/>
            </a:pPr>
            <a:r>
              <a:rPr lang="ja-JP" altLang="en-US" sz="2800" dirty="0" smtClean="0"/>
              <a:t>④定期的に貯金をしているのは一名のみ</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1"/>
          <p:cNvGraphicFramePr>
            <a:graphicFrameLocks/>
          </p:cNvGraphicFramePr>
          <p:nvPr/>
        </p:nvGraphicFramePr>
        <p:xfrm>
          <a:off x="142844" y="142852"/>
          <a:ext cx="8786874" cy="657229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nvGraphicFramePr>
        <p:xfrm>
          <a:off x="4286248" y="214290"/>
          <a:ext cx="4572032" cy="664371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1"/>
          <p:cNvGraphicFramePr>
            <a:graphicFrameLocks/>
          </p:cNvGraphicFramePr>
          <p:nvPr/>
        </p:nvGraphicFramePr>
        <p:xfrm>
          <a:off x="0" y="214290"/>
          <a:ext cx="4286248" cy="664371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p:cNvSpPr>
          <p:nvPr>
            <p:ph/>
          </p:nvPr>
        </p:nvSpPr>
        <p:spPr>
          <a:xfrm>
            <a:off x="571473" y="1500174"/>
            <a:ext cx="8572528" cy="5000660"/>
          </a:xfrm>
        </p:spPr>
        <p:txBody>
          <a:bodyPr/>
          <a:lstStyle/>
          <a:p>
            <a:pPr eaLnBrk="1" hangingPunct="1">
              <a:buFont typeface="Arial" charset="0"/>
              <a:buNone/>
            </a:pPr>
            <a:r>
              <a:rPr lang="ja-JP" altLang="en-US" sz="4000" dirty="0" smtClean="0"/>
              <a:t>調整方法</a:t>
            </a:r>
          </a:p>
          <a:p>
            <a:pPr eaLnBrk="1" hangingPunct="1">
              <a:buFont typeface="Arial" charset="0"/>
              <a:buNone/>
            </a:pPr>
            <a:r>
              <a:rPr lang="en-US" altLang="ja-JP" dirty="0" smtClean="0"/>
              <a:t>a.</a:t>
            </a:r>
            <a:r>
              <a:rPr lang="ja-JP" altLang="en-US" sz="3600" dirty="0" smtClean="0"/>
              <a:t>夜間労働時間で調整</a:t>
            </a:r>
          </a:p>
          <a:p>
            <a:pPr eaLnBrk="1" hangingPunct="1">
              <a:buFont typeface="Arial" charset="0"/>
              <a:buNone/>
            </a:pPr>
            <a:r>
              <a:rPr lang="en-US" altLang="ja-JP" sz="3600" dirty="0" smtClean="0"/>
              <a:t>b.</a:t>
            </a:r>
            <a:r>
              <a:rPr lang="ja-JP" altLang="en-US" sz="3600" dirty="0" smtClean="0"/>
              <a:t>時給単価で調整</a:t>
            </a:r>
          </a:p>
          <a:p>
            <a:pPr eaLnBrk="1" hangingPunct="1">
              <a:buFont typeface="Arial" charset="0"/>
              <a:buNone/>
            </a:pPr>
            <a:endParaRPr lang="ja-JP" altLang="en-US" sz="1050" dirty="0" smtClean="0"/>
          </a:p>
          <a:p>
            <a:pPr eaLnBrk="1" hangingPunct="1">
              <a:buFont typeface="Arial" charset="0"/>
              <a:buNone/>
            </a:pPr>
            <a:r>
              <a:rPr lang="ja-JP" altLang="en-US" sz="4000" dirty="0" smtClean="0"/>
              <a:t>介助者の交代</a:t>
            </a:r>
          </a:p>
          <a:p>
            <a:pPr eaLnBrk="1" hangingPunct="1">
              <a:buFont typeface="Arial" charset="0"/>
              <a:buNone/>
            </a:pPr>
            <a:r>
              <a:rPr lang="en-US" altLang="ja-JP" sz="3600" dirty="0" smtClean="0"/>
              <a:t>a.</a:t>
            </a:r>
            <a:r>
              <a:rPr lang="ja-JP" altLang="en-US" sz="3600" dirty="0" smtClean="0"/>
              <a:t>一日一交代制　</a:t>
            </a:r>
            <a:r>
              <a:rPr lang="en-US" altLang="ja-JP" sz="3600" dirty="0" smtClean="0"/>
              <a:t>b.</a:t>
            </a:r>
            <a:r>
              <a:rPr lang="ja-JP" altLang="en-US" sz="3600" dirty="0" smtClean="0"/>
              <a:t>二交代制　</a:t>
            </a:r>
            <a:r>
              <a:rPr lang="en-US" altLang="ja-JP" sz="3600" dirty="0" smtClean="0"/>
              <a:t>c.</a:t>
            </a:r>
            <a:r>
              <a:rPr lang="ja-JP" altLang="en-US" sz="3600" dirty="0" smtClean="0"/>
              <a:t>三交代制</a:t>
            </a:r>
          </a:p>
          <a:p>
            <a:pPr eaLnBrk="1" hangingPunct="1">
              <a:buFont typeface="Arial" charset="0"/>
              <a:buNone/>
            </a:pPr>
            <a:r>
              <a:rPr lang="en-US" altLang="ja-JP" sz="3600" dirty="0" smtClean="0"/>
              <a:t>d.</a:t>
            </a:r>
            <a:r>
              <a:rPr lang="ja-JP" altLang="en-US" sz="3600" dirty="0" smtClean="0"/>
              <a:t>不定期（一週間単位でほぼ固定有）</a:t>
            </a:r>
          </a:p>
        </p:txBody>
      </p:sp>
      <p:sp>
        <p:nvSpPr>
          <p:cNvPr id="41986" name="Rectangle 2"/>
          <p:cNvSpPr>
            <a:spLocks noGrp="1"/>
          </p:cNvSpPr>
          <p:nvPr>
            <p:ph type="title" idx="4294967295"/>
          </p:nvPr>
        </p:nvSpPr>
        <p:spPr>
          <a:xfrm>
            <a:off x="142875" y="0"/>
            <a:ext cx="9001125" cy="1417638"/>
          </a:xfrm>
        </p:spPr>
        <p:txBody>
          <a:bodyPr rtlCol="0">
            <a:normAutofit/>
          </a:bodyPr>
          <a:lstStyle/>
          <a:p>
            <a:pPr algn="ctr" eaLnBrk="1" fontAlgn="auto" hangingPunct="1">
              <a:spcAft>
                <a:spcPts val="0"/>
              </a:spcAft>
              <a:defRPr/>
            </a:pPr>
            <a:r>
              <a:rPr lang="ja-JP" altLang="en-US" sz="4800" dirty="0" smtClean="0"/>
              <a:t>介助労働力</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587" name="Group 163"/>
          <p:cNvGraphicFramePr>
            <a:graphicFrameLocks noGrp="1"/>
          </p:cNvGraphicFramePr>
          <p:nvPr>
            <p:ph/>
          </p:nvPr>
        </p:nvGraphicFramePr>
        <p:xfrm>
          <a:off x="571472" y="1357298"/>
          <a:ext cx="7500990" cy="5346795"/>
        </p:xfrm>
        <a:graphic>
          <a:graphicData uri="http://schemas.openxmlformats.org/drawingml/2006/table">
            <a:tbl>
              <a:tblPr/>
              <a:tblGrid>
                <a:gridCol w="1948009"/>
                <a:gridCol w="909511"/>
                <a:gridCol w="928694"/>
                <a:gridCol w="928694"/>
                <a:gridCol w="926864"/>
                <a:gridCol w="897554"/>
                <a:gridCol w="961664"/>
              </a:tblGrid>
              <a:tr h="362317">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2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7620" marR="7620" marT="762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endParaRPr>
                    </a:p>
                  </a:txBody>
                  <a:tcPr marL="7620" marR="7620" marT="762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endParaRPr>
                    </a:p>
                  </a:txBody>
                  <a:tcPr marL="7620" marR="7620" marT="762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endParaRPr>
                    </a:p>
                  </a:txBody>
                  <a:tcPr marL="7620" marR="7620" marT="762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endParaRPr>
                    </a:p>
                  </a:txBody>
                  <a:tcPr marL="7620" marR="7620" marT="762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endParaRPr>
                    </a:p>
                  </a:txBody>
                  <a:tcPr marL="7620" marR="7620" marT="762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r>
              <a:tr h="1220372">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457200" marR="0" lvl="0" indent="-457200" algn="ctr" defTabSz="914400" rtl="0" eaLnBrk="1" fontAlgn="ctr" latinLnBrk="0" hangingPunct="1">
                        <a:lnSpc>
                          <a:spcPct val="100000"/>
                        </a:lnSpc>
                        <a:spcBef>
                          <a:spcPct val="0"/>
                        </a:spcBef>
                        <a:spcAft>
                          <a:spcPct val="0"/>
                        </a:spcAft>
                        <a:buClrTx/>
                        <a:buSzTx/>
                        <a:buFontTx/>
                        <a:buAutoNum type="alphaLcPeriod"/>
                        <a:tabLst/>
                      </a:pPr>
                      <a:r>
                        <a:rPr kumimoji="1" lang="ja-JP" altLang="en-US" sz="22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200" b="0" i="0" u="none" strike="noStrike" cap="none" normalizeH="0" baseline="0" dirty="0" smtClean="0">
                          <a:ln>
                            <a:noFill/>
                          </a:ln>
                          <a:solidFill>
                            <a:schemeClr val="tx1"/>
                          </a:solidFill>
                          <a:effectLst/>
                          <a:latin typeface="ＭＳ Ｐゴシック" pitchFamily="50" charset="-128"/>
                          <a:ea typeface="ＭＳ Ｐゴシック" pitchFamily="50" charset="-128"/>
                        </a:rPr>
                        <a:t>b.</a:t>
                      </a:r>
                      <a:r>
                        <a:rPr kumimoji="1" lang="ja-JP" altLang="en-US" sz="22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200" b="0" i="0" u="none" strike="noStrike" cap="none" normalizeH="0" baseline="0" dirty="0" smtClean="0">
                          <a:ln>
                            <a:noFill/>
                          </a:ln>
                          <a:solidFill>
                            <a:schemeClr val="tx1"/>
                          </a:solidFill>
                          <a:effectLst/>
                          <a:latin typeface="ＭＳ Ｐゴシック" pitchFamily="50" charset="-128"/>
                          <a:ea typeface="ＭＳ Ｐゴシック" pitchFamily="50" charset="-128"/>
                        </a:rPr>
                        <a:t>c.</a:t>
                      </a:r>
                      <a:r>
                        <a:rPr kumimoji="1" lang="ja-JP" altLang="en-US" sz="22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200" b="0" i="0" u="none" strike="noStrike" cap="none" normalizeH="0" baseline="0" dirty="0" smtClean="0">
                          <a:ln>
                            <a:noFill/>
                          </a:ln>
                          <a:solidFill>
                            <a:schemeClr val="tx1"/>
                          </a:solidFill>
                          <a:effectLst/>
                          <a:latin typeface="ＭＳ Ｐゴシック" pitchFamily="50" charset="-128"/>
                          <a:ea typeface="ＭＳ Ｐゴシック" pitchFamily="50" charset="-128"/>
                        </a:rPr>
                        <a:t>d.</a:t>
                      </a:r>
                      <a:r>
                        <a:rPr kumimoji="1" lang="ja-JP" altLang="en-US" sz="22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200" b="0" i="0" u="none" strike="noStrike" cap="none" normalizeH="0" baseline="0" dirty="0" smtClean="0">
                          <a:ln>
                            <a:noFill/>
                          </a:ln>
                          <a:solidFill>
                            <a:schemeClr val="tx1"/>
                          </a:solidFill>
                          <a:effectLst/>
                          <a:latin typeface="ＭＳ Ｐゴシック" pitchFamily="50" charset="-128"/>
                          <a:ea typeface="ＭＳ Ｐゴシック" pitchFamily="50" charset="-128"/>
                        </a:rPr>
                        <a:t>e.</a:t>
                      </a:r>
                      <a:r>
                        <a:rPr kumimoji="1" lang="ja-JP" altLang="en-US" sz="22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200" b="0" i="0" u="none" strike="noStrike" cap="none" normalizeH="0" baseline="0" dirty="0" smtClean="0">
                          <a:ln>
                            <a:noFill/>
                          </a:ln>
                          <a:solidFill>
                            <a:schemeClr val="tx1"/>
                          </a:solidFill>
                          <a:effectLst/>
                          <a:latin typeface="ＭＳ Ｐゴシック" pitchFamily="50" charset="-128"/>
                          <a:ea typeface="ＭＳ Ｐゴシック" pitchFamily="50" charset="-128"/>
                        </a:rPr>
                        <a:t>f.</a:t>
                      </a:r>
                      <a:r>
                        <a:rPr kumimoji="1" lang="ja-JP" altLang="en-US" sz="22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1779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200" b="0" i="0" u="none" strike="noStrike" cap="none" normalizeH="0" baseline="0" dirty="0" smtClean="0">
                          <a:ln>
                            <a:noFill/>
                          </a:ln>
                          <a:solidFill>
                            <a:schemeClr val="tx1"/>
                          </a:solidFill>
                          <a:effectLst/>
                          <a:latin typeface="ＭＳ Ｐゴシック" pitchFamily="50" charset="-128"/>
                          <a:ea typeface="ＭＳ Ｐゴシック" pitchFamily="50" charset="-128"/>
                        </a:rPr>
                        <a:t>自分の労働</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1779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200" b="0" i="0" u="none" strike="noStrike" cap="none" normalizeH="0" baseline="0" dirty="0" smtClean="0">
                          <a:ln>
                            <a:noFill/>
                          </a:ln>
                          <a:solidFill>
                            <a:schemeClr val="tx1"/>
                          </a:solidFill>
                          <a:effectLst/>
                          <a:latin typeface="ＭＳ Ｐゴシック" pitchFamily="50" charset="-128"/>
                          <a:ea typeface="ＭＳ Ｐゴシック" pitchFamily="50" charset="-128"/>
                        </a:rPr>
                        <a:t>介助労働の</a:t>
                      </a:r>
                      <a:endParaRPr kumimoji="1" lang="en-US" altLang="ja-JP" sz="2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200" b="0" i="0" u="none" strike="noStrike" cap="none" normalizeH="0" baseline="0" dirty="0" smtClean="0">
                          <a:ln>
                            <a:noFill/>
                          </a:ln>
                          <a:solidFill>
                            <a:schemeClr val="tx1"/>
                          </a:solidFill>
                          <a:effectLst/>
                          <a:latin typeface="ＭＳ Ｐゴシック" pitchFamily="50" charset="-128"/>
                          <a:ea typeface="ＭＳ Ｐゴシック" pitchFamily="50" charset="-128"/>
                        </a:rPr>
                        <a:t>編成</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1779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200" b="0" i="0" u="none" strike="noStrike" cap="none" normalizeH="0" baseline="0" dirty="0" smtClean="0">
                          <a:ln>
                            <a:noFill/>
                          </a:ln>
                          <a:solidFill>
                            <a:schemeClr val="tx1"/>
                          </a:solidFill>
                          <a:effectLst/>
                          <a:latin typeface="ＭＳ Ｐゴシック" pitchFamily="50" charset="-128"/>
                          <a:ea typeface="ＭＳ Ｐゴシック" pitchFamily="50" charset="-128"/>
                        </a:rPr>
                        <a:t>介助者の決定</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1475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200" b="0" i="0" u="none" strike="noStrike" cap="none" normalizeH="0" baseline="0" dirty="0" smtClean="0">
                          <a:ln>
                            <a:noFill/>
                          </a:ln>
                          <a:solidFill>
                            <a:schemeClr val="tx1"/>
                          </a:solidFill>
                          <a:effectLst/>
                          <a:latin typeface="ＭＳ Ｐゴシック" pitchFamily="50" charset="-128"/>
                          <a:ea typeface="ＭＳ Ｐゴシック" pitchFamily="50" charset="-128"/>
                        </a:rPr>
                        <a:t>時給の決定</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1779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200" b="0" i="0" u="none" strike="noStrike" cap="none" normalizeH="0" baseline="0" dirty="0" smtClean="0">
                          <a:ln>
                            <a:noFill/>
                          </a:ln>
                          <a:solidFill>
                            <a:schemeClr val="tx1"/>
                          </a:solidFill>
                          <a:effectLst/>
                          <a:latin typeface="ＭＳ Ｐゴシック" pitchFamily="50" charset="-128"/>
                          <a:ea typeface="ＭＳ Ｐゴシック" pitchFamily="50" charset="-128"/>
                        </a:rPr>
                        <a:t>給与支払い</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1779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200" b="0" i="0" u="none" strike="noStrike" cap="none" normalizeH="0" baseline="0" dirty="0" smtClean="0">
                          <a:ln>
                            <a:noFill/>
                          </a:ln>
                          <a:solidFill>
                            <a:schemeClr val="tx1"/>
                          </a:solidFill>
                          <a:effectLst/>
                          <a:latin typeface="ＭＳ Ｐゴシック" pitchFamily="50" charset="-128"/>
                          <a:ea typeface="ＭＳ Ｐゴシック" pitchFamily="50" charset="-128"/>
                        </a:rPr>
                        <a:t>労務・書類</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ＭＳ Ｐゴシック" pitchFamily="50" charset="-128"/>
                          <a:ea typeface="ＭＳ Ｐゴシック" pitchFamily="50" charset="-128"/>
                        </a:rPr>
                        <a:t>　</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marL="7620" marR="7620" marT="762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4106" name="Rectangle 2"/>
          <p:cNvSpPr>
            <a:spLocks noGrp="1"/>
          </p:cNvSpPr>
          <p:nvPr>
            <p:ph type="title" idx="4294967295"/>
          </p:nvPr>
        </p:nvSpPr>
        <p:spPr>
          <a:xfrm>
            <a:off x="0" y="142875"/>
            <a:ext cx="9144000" cy="1143000"/>
          </a:xfrm>
        </p:spPr>
        <p:txBody>
          <a:bodyPr>
            <a:normAutofit/>
          </a:bodyPr>
          <a:lstStyle/>
          <a:p>
            <a:pPr algn="ctr" eaLnBrk="1" hangingPunct="1"/>
            <a:r>
              <a:rPr lang="ja-JP" altLang="en-US" sz="4000" dirty="0" smtClean="0"/>
              <a:t>介助労働力の管理</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社会活動</a:t>
            </a:r>
            <a:endParaRPr kumimoji="1" lang="ja-JP" altLang="en-US" dirty="0"/>
          </a:p>
        </p:txBody>
      </p:sp>
      <p:sp>
        <p:nvSpPr>
          <p:cNvPr id="3" name="縦書きテキスト プレースホルダ 2"/>
          <p:cNvSpPr>
            <a:spLocks noGrp="1"/>
          </p:cNvSpPr>
          <p:nvPr>
            <p:ph type="body" orient="vert" idx="1"/>
          </p:nvPr>
        </p:nvSpPr>
        <p:spPr/>
        <p:txBody>
          <a:bodyPr vert="horz"/>
          <a:lstStyle/>
          <a:p>
            <a:r>
              <a:rPr lang="ja-JP" altLang="en-US" sz="4000" dirty="0" smtClean="0"/>
              <a:t>当事者団体の活動（地域・全国）</a:t>
            </a:r>
            <a:endParaRPr lang="en-US" altLang="ja-JP" sz="4000" dirty="0" smtClean="0"/>
          </a:p>
          <a:p>
            <a:r>
              <a:rPr lang="ja-JP" altLang="en-US" sz="4000" dirty="0" smtClean="0"/>
              <a:t>自立生活センター等当事者事業所で</a:t>
            </a:r>
            <a:r>
              <a:rPr kumimoji="1" lang="ja-JP" altLang="en-US" sz="4000" dirty="0" smtClean="0"/>
              <a:t>の仕事</a:t>
            </a:r>
            <a:endParaRPr kumimoji="1" lang="en-US" altLang="ja-JP" sz="4000" dirty="0" smtClean="0"/>
          </a:p>
          <a:p>
            <a:r>
              <a:rPr lang="ja-JP" altLang="en-US" sz="4000" dirty="0" smtClean="0"/>
              <a:t>その他特技等を生かした就業（自営・雇用）</a:t>
            </a:r>
            <a:endParaRPr lang="en-US" altLang="ja-JP" sz="4000" dirty="0" smtClean="0"/>
          </a:p>
          <a:p>
            <a:pPr>
              <a:buNone/>
            </a:pPr>
            <a:endParaRPr kumimoji="1" lang="en-US" altLang="ja-JP" sz="4000" dirty="0" smtClean="0"/>
          </a:p>
          <a:p>
            <a:pPr>
              <a:buNone/>
            </a:pPr>
            <a:endParaRPr kumimoji="1" lang="en-US" altLang="ja-JP" dirty="0" smtClean="0"/>
          </a:p>
          <a:p>
            <a:endParaRPr kumimoji="1" lang="en-US" altLang="ja-JP" dirty="0" smtClean="0"/>
          </a:p>
          <a:p>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時間</a:t>
            </a:r>
            <a:endParaRPr kumimoji="1" lang="ja-JP" altLang="en-US" dirty="0"/>
          </a:p>
        </p:txBody>
      </p:sp>
      <p:sp>
        <p:nvSpPr>
          <p:cNvPr id="3" name="縦書きテキスト プレースホルダ 2"/>
          <p:cNvSpPr>
            <a:spLocks noGrp="1"/>
          </p:cNvSpPr>
          <p:nvPr>
            <p:ph type="body" orient="vert" idx="1"/>
          </p:nvPr>
        </p:nvSpPr>
        <p:spPr/>
        <p:txBody>
          <a:bodyPr vert="horz"/>
          <a:lstStyle/>
          <a:p>
            <a:r>
              <a:rPr kumimoji="1" lang="en-US" altLang="ja-JP" dirty="0" smtClean="0"/>
              <a:t>1</a:t>
            </a:r>
            <a:r>
              <a:rPr kumimoji="1" lang="ja-JP" altLang="en-US" dirty="0" smtClean="0"/>
              <a:t>週間単位ですることが決まっている </a:t>
            </a:r>
            <a:r>
              <a:rPr lang="ja-JP" altLang="en-US" dirty="0" smtClean="0"/>
              <a:t>⇔</a:t>
            </a:r>
            <a:r>
              <a:rPr kumimoji="1" lang="ja-JP" altLang="en-US" dirty="0" smtClean="0"/>
              <a:t>バラバラ</a:t>
            </a:r>
            <a:endParaRPr kumimoji="1" lang="en-US" altLang="ja-JP" dirty="0" smtClean="0"/>
          </a:p>
          <a:p>
            <a:r>
              <a:rPr lang="ja-JP" altLang="en-US" dirty="0" smtClean="0"/>
              <a:t>社会サービスの入り方が決まっている⇔バラバラ</a:t>
            </a:r>
            <a:endParaRPr lang="en-US" altLang="ja-JP" dirty="0" smtClean="0"/>
          </a:p>
          <a:p>
            <a:r>
              <a:rPr lang="ja-JP" altLang="en-US" dirty="0" smtClean="0"/>
              <a:t>独りでいる時間が必要⇔不要　二重</a:t>
            </a:r>
            <a:endParaRPr lang="en-US" altLang="ja-JP" dirty="0" smtClean="0"/>
          </a:p>
          <a:p>
            <a:r>
              <a:rPr lang="ja-JP" altLang="en-US" dirty="0" smtClean="0"/>
              <a:t>将来計画を立てている⇔立てていない</a:t>
            </a:r>
            <a:endParaRPr lang="en-US" altLang="ja-JP" dirty="0" smtClean="0"/>
          </a:p>
          <a:p>
            <a:pPr>
              <a:buNone/>
            </a:pPr>
            <a:endParaRPr kumimoji="1"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人々</a:t>
            </a:r>
            <a:endParaRPr kumimoji="1" lang="ja-JP" altLang="en-US" dirty="0"/>
          </a:p>
        </p:txBody>
      </p:sp>
      <p:sp>
        <p:nvSpPr>
          <p:cNvPr id="3" name="縦書きテキスト プレースホルダ 2"/>
          <p:cNvSpPr>
            <a:spLocks noGrp="1"/>
          </p:cNvSpPr>
          <p:nvPr>
            <p:ph type="body" orient="vert" idx="1"/>
          </p:nvPr>
        </p:nvSpPr>
        <p:spPr/>
        <p:txBody>
          <a:bodyPr vert="horz"/>
          <a:lstStyle/>
          <a:p>
            <a:r>
              <a:rPr lang="ja-JP" altLang="en-US" sz="4000" dirty="0" smtClean="0"/>
              <a:t>学友（障害あり・なし）</a:t>
            </a:r>
            <a:endParaRPr lang="en-US" altLang="ja-JP" sz="4000" dirty="0" smtClean="0"/>
          </a:p>
          <a:p>
            <a:r>
              <a:rPr lang="ja-JP" altLang="en-US" sz="4000" dirty="0" smtClean="0"/>
              <a:t>職場・仕事関係（障害あり・なし）</a:t>
            </a:r>
            <a:endParaRPr lang="en-US" altLang="ja-JP" sz="4000" dirty="0" smtClean="0"/>
          </a:p>
          <a:p>
            <a:r>
              <a:rPr lang="ja-JP" altLang="en-US" sz="4000" dirty="0" smtClean="0"/>
              <a:t>趣味・活動</a:t>
            </a:r>
            <a:endParaRPr lang="en-US" altLang="ja-JP" sz="4000" dirty="0" smtClean="0"/>
          </a:p>
          <a:p>
            <a:r>
              <a:rPr lang="ja-JP" altLang="en-US" sz="4000" dirty="0" smtClean="0"/>
              <a:t>家族</a:t>
            </a:r>
            <a:endParaRPr lang="en-US" altLang="ja-JP" sz="4000" dirty="0" smtClean="0"/>
          </a:p>
          <a:p>
            <a:r>
              <a:rPr kumimoji="1" lang="ja-JP" altLang="en-US" sz="4000" dirty="0" smtClean="0"/>
              <a:t>今、現在関わりの多い人⇔関わっていない人</a:t>
            </a:r>
            <a:r>
              <a:rPr lang="ja-JP" altLang="en-US" sz="4000" dirty="0" smtClean="0"/>
              <a:t>（障害あり・なし）</a:t>
            </a:r>
            <a:endParaRPr lang="en-US" altLang="ja-JP" sz="4000" dirty="0" smtClean="0"/>
          </a:p>
          <a:p>
            <a:pPr>
              <a:buNone/>
            </a:pPr>
            <a:endParaRPr kumimoji="1"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生活変動</a:t>
            </a:r>
            <a:endParaRPr kumimoji="1" lang="ja-JP" altLang="en-US" dirty="0"/>
          </a:p>
        </p:txBody>
      </p:sp>
      <p:sp>
        <p:nvSpPr>
          <p:cNvPr id="3" name="縦書きテキスト プレースホルダ 2"/>
          <p:cNvSpPr>
            <a:spLocks noGrp="1"/>
          </p:cNvSpPr>
          <p:nvPr>
            <p:ph type="body" orient="vert" idx="1"/>
          </p:nvPr>
        </p:nvSpPr>
        <p:spPr/>
        <p:txBody>
          <a:bodyPr vert="horz"/>
          <a:lstStyle/>
          <a:p>
            <a:r>
              <a:rPr lang="ja-JP" altLang="en-US" sz="3800" dirty="0" smtClean="0"/>
              <a:t>外的規定要因の変化（制度変更など）</a:t>
            </a:r>
            <a:endParaRPr kumimoji="1" lang="en-US" altLang="ja-JP" sz="3800" dirty="0" smtClean="0"/>
          </a:p>
          <a:p>
            <a:r>
              <a:rPr lang="ja-JP" altLang="en-US" sz="3800" dirty="0" smtClean="0"/>
              <a:t>内的規定要因の変化（病気、けがなど）</a:t>
            </a:r>
            <a:endParaRPr lang="en-US" altLang="ja-JP" sz="3800" dirty="0" smtClean="0"/>
          </a:p>
          <a:p>
            <a:r>
              <a:rPr lang="ja-JP" altLang="en-US" sz="3800" dirty="0" smtClean="0"/>
              <a:t>方針や考え（恋愛、結婚、離婚、留学など）</a:t>
            </a:r>
            <a:endParaRPr lang="en-US" altLang="ja-JP" sz="3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ctrTitle"/>
          </p:nvPr>
        </p:nvSpPr>
        <p:spPr/>
        <p:txBody>
          <a:bodyPr/>
          <a:lstStyle/>
          <a:p>
            <a:pPr algn="ctr"/>
            <a:r>
              <a:rPr kumimoji="1" lang="ja-JP" altLang="en-US" sz="6600" dirty="0" smtClean="0"/>
              <a:t>分析の視点</a:t>
            </a:r>
            <a:endParaRPr kumimoji="1" lang="ja-JP" altLang="en-US" sz="6600" dirty="0"/>
          </a:p>
        </p:txBody>
      </p:sp>
      <p:sp>
        <p:nvSpPr>
          <p:cNvPr id="7" name="サブタイトル 6"/>
          <p:cNvSpPr>
            <a:spLocks noGrp="1"/>
          </p:cNvSpPr>
          <p:nvPr>
            <p:ph type="subTitle" idx="1"/>
          </p:nvPr>
        </p:nvSpPr>
        <p:spPr>
          <a:xfrm>
            <a:off x="1214414" y="3429000"/>
            <a:ext cx="7429552" cy="2592388"/>
          </a:xfrm>
        </p:spPr>
        <p:txBody>
          <a:bodyPr/>
          <a:lstStyle/>
          <a:p>
            <a:pPr algn="ctr"/>
            <a:r>
              <a:rPr lang="ja-JP" altLang="en-US" sz="4000" dirty="0" smtClean="0"/>
              <a:t>生活構造論とライフヒストリー研究</a:t>
            </a:r>
            <a:endParaRPr lang="en-US" altLang="ja-JP" sz="4000" dirty="0" smtClean="0"/>
          </a:p>
          <a:p>
            <a:pPr algn="ctr"/>
            <a:r>
              <a:rPr lang="ja-JP" altLang="en-US" sz="4000" dirty="0" smtClean="0"/>
              <a:t>＋都市人類学の一研究</a:t>
            </a:r>
            <a:endParaRPr kumimoji="1" lang="ja-JP" altLang="en-US" sz="4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タイトル 1"/>
          <p:cNvSpPr>
            <a:spLocks noGrp="1"/>
          </p:cNvSpPr>
          <p:nvPr>
            <p:ph type="title"/>
          </p:nvPr>
        </p:nvSpPr>
        <p:spPr>
          <a:xfrm>
            <a:off x="1000100" y="0"/>
            <a:ext cx="7933588" cy="1417638"/>
          </a:xfrm>
        </p:spPr>
        <p:txBody>
          <a:bodyPr rtlCol="0">
            <a:normAutofit/>
          </a:bodyPr>
          <a:lstStyle/>
          <a:p>
            <a:pPr algn="ctr" eaLnBrk="1" fontAlgn="auto" hangingPunct="1">
              <a:spcAft>
                <a:spcPts val="0"/>
              </a:spcAft>
              <a:defRPr/>
            </a:pPr>
            <a:r>
              <a:rPr lang="ja-JP" altLang="en-US" dirty="0" smtClean="0"/>
              <a:t>資源の管理者役割とその変化</a:t>
            </a:r>
          </a:p>
        </p:txBody>
      </p:sp>
      <p:sp>
        <p:nvSpPr>
          <p:cNvPr id="51203" name="縦書きテキスト プレースホルダ 2"/>
          <p:cNvSpPr>
            <a:spLocks noGrp="1"/>
          </p:cNvSpPr>
          <p:nvPr>
            <p:ph type="body" orient="vert" idx="1"/>
          </p:nvPr>
        </p:nvSpPr>
        <p:spPr>
          <a:xfrm>
            <a:off x="500034" y="1428736"/>
            <a:ext cx="8433654" cy="5429264"/>
          </a:xfrm>
        </p:spPr>
        <p:txBody>
          <a:bodyPr vert="horz">
            <a:normAutofit/>
          </a:bodyPr>
          <a:lstStyle/>
          <a:p>
            <a:pPr eaLnBrk="1" hangingPunct="1">
              <a:buFont typeface="Arial" charset="0"/>
              <a:buNone/>
            </a:pPr>
            <a:r>
              <a:rPr lang="en-US" altLang="ja-JP" dirty="0" smtClean="0"/>
              <a:t>a.</a:t>
            </a:r>
            <a:r>
              <a:rPr lang="ja-JP" altLang="en-US" sz="3600" dirty="0" smtClean="0"/>
              <a:t>平時は自分、変動時は他者に任せる</a:t>
            </a:r>
            <a:endParaRPr lang="en-US" altLang="ja-JP" sz="3600" dirty="0" smtClean="0"/>
          </a:p>
          <a:p>
            <a:pPr eaLnBrk="1" hangingPunct="1">
              <a:buFont typeface="Arial" charset="0"/>
              <a:buNone/>
            </a:pPr>
            <a:r>
              <a:rPr lang="en-US" altLang="ja-JP" sz="3600" dirty="0" smtClean="0"/>
              <a:t>b.</a:t>
            </a:r>
            <a:r>
              <a:rPr lang="ja-JP" altLang="en-US" sz="3600" dirty="0" smtClean="0"/>
              <a:t>平時も変動時も他者と共同・代行</a:t>
            </a:r>
            <a:endParaRPr lang="en-US" altLang="ja-JP" sz="3600" dirty="0" smtClean="0"/>
          </a:p>
          <a:p>
            <a:pPr eaLnBrk="1" hangingPunct="1">
              <a:buFont typeface="Arial" charset="0"/>
              <a:buNone/>
            </a:pPr>
            <a:r>
              <a:rPr lang="en-US" altLang="ja-JP" sz="3600" dirty="0" smtClean="0"/>
              <a:t>c.</a:t>
            </a:r>
            <a:r>
              <a:rPr lang="ja-JP" altLang="en-US" sz="3600" dirty="0" smtClean="0"/>
              <a:t>平時も変動時も自分で行う</a:t>
            </a:r>
            <a:endParaRPr lang="en-US" altLang="ja-JP" sz="3600" dirty="0" smtClean="0"/>
          </a:p>
          <a:p>
            <a:pPr eaLnBrk="1" hangingPunct="1">
              <a:buFont typeface="Arial" charset="0"/>
              <a:buNone/>
            </a:pPr>
            <a:endParaRPr lang="en-US" altLang="ja-JP" sz="2000" dirty="0" smtClean="0"/>
          </a:p>
          <a:p>
            <a:pPr eaLnBrk="1" hangingPunct="1">
              <a:buFont typeface="Arial" charset="0"/>
              <a:buNone/>
            </a:pPr>
            <a:r>
              <a:rPr lang="en-US" altLang="ja-JP" dirty="0" smtClean="0"/>
              <a:t>a</a:t>
            </a:r>
            <a:r>
              <a:rPr lang="ja-JP" altLang="en-US" dirty="0" smtClean="0"/>
              <a:t>の他者は定位家族、障害者団体</a:t>
            </a:r>
            <a:endParaRPr lang="en-US" altLang="ja-JP" dirty="0" smtClean="0"/>
          </a:p>
          <a:p>
            <a:pPr eaLnBrk="1" hangingPunct="1">
              <a:buFont typeface="Arial" charset="0"/>
              <a:buNone/>
            </a:pPr>
            <a:r>
              <a:rPr lang="en-US" altLang="ja-JP" dirty="0" smtClean="0"/>
              <a:t>b</a:t>
            </a:r>
            <a:r>
              <a:rPr lang="ja-JP" altLang="en-US" dirty="0" smtClean="0"/>
              <a:t>の他者は障害者団体、介助者</a:t>
            </a:r>
            <a:endParaRPr lang="en-US" altLang="ja-JP" dirty="0" smtClean="0"/>
          </a:p>
          <a:p>
            <a:pPr eaLnBrk="1" hangingPunct="1">
              <a:buFont typeface="Arial" charset="0"/>
              <a:buNone/>
            </a:pPr>
            <a:r>
              <a:rPr lang="en-US" altLang="ja-JP" dirty="0" smtClean="0"/>
              <a:t>c</a:t>
            </a:r>
            <a:r>
              <a:rPr lang="ja-JP" altLang="en-US" dirty="0" smtClean="0"/>
              <a:t>の場合、情報収集</a:t>
            </a:r>
            <a:endParaRPr lang="en-US" altLang="ja-JP" dirty="0" smtClean="0"/>
          </a:p>
          <a:p>
            <a:pPr eaLnBrk="1" hangingPunct="1">
              <a:buFont typeface="Arial" charset="0"/>
              <a:buNone/>
            </a:pPr>
            <a:endParaRPr lang="en-US" altLang="ja-JP" sz="1100" dirty="0" smtClean="0"/>
          </a:p>
          <a:p>
            <a:pPr eaLnBrk="1" hangingPunct="1">
              <a:buFont typeface="Arial" charset="0"/>
              <a:buNone/>
            </a:pPr>
            <a:r>
              <a:rPr lang="ja-JP" altLang="en-US" dirty="0" smtClean="0"/>
              <a:t>傾向として</a:t>
            </a:r>
            <a:r>
              <a:rPr lang="en-US" altLang="ja-JP" dirty="0" smtClean="0"/>
              <a:t>c</a:t>
            </a:r>
            <a:r>
              <a:rPr lang="ja-JP" altLang="en-US" dirty="0" smtClean="0"/>
              <a:t>→</a:t>
            </a:r>
            <a:r>
              <a:rPr lang="en-US" altLang="ja-JP" dirty="0" smtClean="0"/>
              <a:t>a</a:t>
            </a:r>
            <a:r>
              <a:rPr lang="ja-JP" altLang="en-US" dirty="0" smtClean="0"/>
              <a:t>→</a:t>
            </a:r>
            <a:r>
              <a:rPr lang="en-US" altLang="ja-JP" dirty="0" smtClean="0"/>
              <a:t>b</a:t>
            </a:r>
            <a:r>
              <a:rPr lang="ja-JP" altLang="en-US" dirty="0" err="1" smtClean="0"/>
              <a:t>へと</a:t>
            </a:r>
            <a:r>
              <a:rPr lang="ja-JP" altLang="en-US" dirty="0" smtClean="0"/>
              <a:t>移行していく</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2000232" y="1196975"/>
            <a:ext cx="6929486" cy="4518041"/>
          </a:xfrm>
        </p:spPr>
        <p:txBody>
          <a:bodyPr/>
          <a:lstStyle/>
          <a:p>
            <a:r>
              <a:rPr kumimoji="1" lang="ja-JP" altLang="en-US" sz="6000" dirty="0" smtClean="0"/>
              <a:t>なぜ</a:t>
            </a:r>
            <a:r>
              <a:rPr lang="ja-JP" altLang="en-US" sz="6000" dirty="0" smtClean="0"/>
              <a:t>「自立生活」は多様に存在するのか</a:t>
            </a:r>
            <a:endParaRPr kumimoji="1" lang="ja-JP" altLang="en-US" sz="6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タイトル 1"/>
          <p:cNvSpPr>
            <a:spLocks noGrp="1"/>
          </p:cNvSpPr>
          <p:nvPr>
            <p:ph type="title"/>
          </p:nvPr>
        </p:nvSpPr>
        <p:spPr>
          <a:xfrm>
            <a:off x="1285852" y="214290"/>
            <a:ext cx="7215238" cy="2286016"/>
          </a:xfrm>
        </p:spPr>
        <p:txBody>
          <a:bodyPr>
            <a:normAutofit/>
          </a:bodyPr>
          <a:lstStyle/>
          <a:p>
            <a:pPr algn="ctr">
              <a:lnSpc>
                <a:spcPct val="90000"/>
              </a:lnSpc>
            </a:pPr>
            <a:r>
              <a:rPr lang="ja-JP" altLang="en-US" sz="4800" dirty="0" smtClean="0"/>
              <a:t>①社会制度や社会状況の変化</a:t>
            </a:r>
            <a:br>
              <a:rPr lang="ja-JP" altLang="en-US" sz="4800" dirty="0" smtClean="0"/>
            </a:br>
            <a:r>
              <a:rPr lang="ja-JP" altLang="en-US" sz="4800" dirty="0" smtClean="0"/>
              <a:t>＋生活戦略</a:t>
            </a:r>
          </a:p>
        </p:txBody>
      </p:sp>
      <p:sp>
        <p:nvSpPr>
          <p:cNvPr id="52227" name="縦書きテキスト プレースホルダ 2"/>
          <p:cNvSpPr>
            <a:spLocks noGrp="1"/>
          </p:cNvSpPr>
          <p:nvPr>
            <p:ph type="body" orient="vert" idx="1"/>
          </p:nvPr>
        </p:nvSpPr>
        <p:spPr>
          <a:xfrm>
            <a:off x="928662" y="2214554"/>
            <a:ext cx="7215238" cy="4500594"/>
          </a:xfrm>
        </p:spPr>
        <p:txBody>
          <a:bodyPr vert="horz">
            <a:normAutofit/>
          </a:bodyPr>
          <a:lstStyle/>
          <a:p>
            <a:pPr algn="ctr" eaLnBrk="1" hangingPunct="1">
              <a:lnSpc>
                <a:spcPct val="90000"/>
              </a:lnSpc>
              <a:buFont typeface="Arial" charset="0"/>
              <a:buNone/>
            </a:pPr>
            <a:endParaRPr lang="en-US" altLang="ja-JP" sz="1050" dirty="0" smtClean="0"/>
          </a:p>
          <a:p>
            <a:pPr eaLnBrk="1" hangingPunct="1">
              <a:lnSpc>
                <a:spcPct val="90000"/>
              </a:lnSpc>
              <a:buFont typeface="Arial" charset="0"/>
              <a:buNone/>
            </a:pPr>
            <a:endParaRPr lang="ja-JP" altLang="en-US" sz="1100" dirty="0" smtClean="0"/>
          </a:p>
          <a:p>
            <a:pPr eaLnBrk="1" hangingPunct="1">
              <a:lnSpc>
                <a:spcPct val="90000"/>
              </a:lnSpc>
              <a:buFont typeface="Arial" charset="0"/>
              <a:buNone/>
            </a:pPr>
            <a:endParaRPr lang="en-US" altLang="ja-JP" sz="1050" dirty="0" smtClean="0"/>
          </a:p>
          <a:p>
            <a:pPr eaLnBrk="1" hangingPunct="1">
              <a:lnSpc>
                <a:spcPct val="90000"/>
              </a:lnSpc>
              <a:buFont typeface="Arial" charset="0"/>
              <a:buNone/>
            </a:pPr>
            <a:r>
              <a:rPr lang="ja-JP" altLang="en-US" sz="3600" dirty="0" smtClean="0"/>
              <a:t>生活戦略</a:t>
            </a:r>
            <a:r>
              <a:rPr lang="en-US" altLang="ja-JP" sz="3600" dirty="0" smtClean="0"/>
              <a:t>:</a:t>
            </a:r>
            <a:r>
              <a:rPr lang="ja-JP" altLang="en-US" sz="3600" dirty="0" smtClean="0"/>
              <a:t>生活主体が内外の規定要因に規定されながら、各自の価値観とライフサイクルに照らし合わせて、最適な資源編成・資源の管理者を選択すること</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p:cNvSpPr>
          <p:nvPr/>
        </p:nvSpPr>
        <p:spPr bwMode="auto">
          <a:xfrm>
            <a:off x="1362812" y="142852"/>
            <a:ext cx="6638212" cy="1143008"/>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0" cap="none" spc="0" normalizeH="0" baseline="0" noProof="0" dirty="0" smtClean="0">
                <a:ln>
                  <a:noFill/>
                </a:ln>
                <a:solidFill>
                  <a:srgbClr val="008000"/>
                </a:solidFill>
                <a:effectLst/>
                <a:uLnTx/>
                <a:uFillTx/>
                <a:latin typeface="+mj-lt"/>
                <a:ea typeface="+mj-ea"/>
                <a:cs typeface="+mj-cs"/>
              </a:rPr>
              <a:t>「生活の場」</a:t>
            </a:r>
            <a:r>
              <a:rPr lang="ja-JP" altLang="en-US" sz="3600" kern="0" dirty="0" smtClean="0">
                <a:solidFill>
                  <a:srgbClr val="008000"/>
                </a:solidFill>
                <a:latin typeface="+mj-lt"/>
                <a:ea typeface="+mj-ea"/>
                <a:cs typeface="+mj-cs"/>
              </a:rPr>
              <a:t>の変更</a:t>
            </a:r>
            <a:endParaRPr kumimoji="1" lang="ja-JP" altLang="en-US" sz="3600" b="0" i="0" u="none" strike="noStrike" kern="0" cap="none" spc="0" normalizeH="0" baseline="0" noProof="0" dirty="0" smtClean="0">
              <a:ln>
                <a:noFill/>
              </a:ln>
              <a:solidFill>
                <a:srgbClr val="008000"/>
              </a:solidFill>
              <a:effectLst/>
              <a:uLnTx/>
              <a:uFillTx/>
              <a:latin typeface="+mj-lt"/>
              <a:ea typeface="+mj-ea"/>
              <a:cs typeface="+mj-cs"/>
            </a:endParaRPr>
          </a:p>
        </p:txBody>
      </p:sp>
      <p:graphicFrame>
        <p:nvGraphicFramePr>
          <p:cNvPr id="12" name="表 11"/>
          <p:cNvGraphicFramePr>
            <a:graphicFrameLocks noGrp="1"/>
          </p:cNvGraphicFramePr>
          <p:nvPr/>
        </p:nvGraphicFramePr>
        <p:xfrm>
          <a:off x="214284" y="1071548"/>
          <a:ext cx="8786872" cy="5584903"/>
        </p:xfrm>
        <a:graphic>
          <a:graphicData uri="http://schemas.openxmlformats.org/drawingml/2006/table">
            <a:tbl>
              <a:tblPr/>
              <a:tblGrid>
                <a:gridCol w="416337"/>
                <a:gridCol w="591634"/>
                <a:gridCol w="591634"/>
                <a:gridCol w="591634"/>
                <a:gridCol w="594841"/>
                <a:gridCol w="588427"/>
                <a:gridCol w="591634"/>
                <a:gridCol w="591634"/>
                <a:gridCol w="230081"/>
                <a:gridCol w="419073"/>
                <a:gridCol w="372512"/>
                <a:gridCol w="287600"/>
                <a:gridCol w="320469"/>
                <a:gridCol w="427293"/>
                <a:gridCol w="306774"/>
                <a:gridCol w="273906"/>
                <a:gridCol w="320469"/>
                <a:gridCol w="339643"/>
                <a:gridCol w="339643"/>
                <a:gridCol w="591634"/>
              </a:tblGrid>
              <a:tr h="271094">
                <a:tc>
                  <a:txBody>
                    <a:bodyPr/>
                    <a:lstStyle/>
                    <a:p>
                      <a:pPr algn="l"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1" i="0" u="none" strike="noStrike">
                        <a:solidFill>
                          <a:srgbClr val="000000"/>
                        </a:solidFill>
                        <a:latin typeface="ＭＳ Ｐゴシック"/>
                      </a:endParaRPr>
                    </a:p>
                  </a:txBody>
                  <a:tcPr marL="0" marR="0" marT="0" marB="0" anchor="ctr">
                    <a:lnL>
                      <a:noFill/>
                    </a:lnL>
                    <a:lnR>
                      <a:noFill/>
                    </a:lnR>
                    <a:lnT>
                      <a:noFill/>
                    </a:lnT>
                    <a:lnB>
                      <a:noFill/>
                    </a:lnB>
                  </a:tcPr>
                </a:tc>
                <a:tc gridSpan="2">
                  <a:txBody>
                    <a:bodyPr/>
                    <a:lstStyle/>
                    <a:p>
                      <a:pPr algn="l" fontAlgn="ctr"/>
                      <a:endParaRPr lang="ja-JP" altLang="en-US" sz="1400" b="1" i="0" u="none" strike="noStrike" dirty="0">
                        <a:solidFill>
                          <a:srgbClr val="000000"/>
                        </a:solidFill>
                        <a:latin typeface="ＭＳ Ｐゴシック"/>
                      </a:endParaRPr>
                    </a:p>
                  </a:txBody>
                  <a:tcPr marL="0" marR="0" marT="0" marB="0" anchor="ctr">
                    <a:lnL>
                      <a:noFill/>
                    </a:lnL>
                    <a:lnR>
                      <a:noFill/>
                    </a:lnR>
                    <a:lnT>
                      <a:noFill/>
                    </a:lnT>
                    <a:lnB>
                      <a:noFill/>
                    </a:lnB>
                  </a:tcPr>
                </a:tc>
                <a:tc hMerge="1">
                  <a:txBody>
                    <a:bodyPr/>
                    <a:lstStyle/>
                    <a:p>
                      <a:endParaRPr kumimoji="1" lang="ja-JP" altLang="en-US"/>
                    </a:p>
                  </a:txBody>
                  <a:tcPr/>
                </a:tc>
                <a:tc>
                  <a:txBody>
                    <a:bodyPr/>
                    <a:lstStyle/>
                    <a:p>
                      <a:pPr algn="l" fontAlgn="ctr"/>
                      <a:endParaRPr lang="ja-JP" altLang="en-US" sz="700" b="1"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1"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1"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1"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1"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1"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1"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1"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1"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1" i="0" u="none" strike="noStrike">
                        <a:solidFill>
                          <a:srgbClr val="000000"/>
                        </a:solidFill>
                        <a:latin typeface="ＭＳ Ｐゴシック"/>
                      </a:endParaRPr>
                    </a:p>
                  </a:txBody>
                  <a:tcPr marL="0" marR="0" marT="0" marB="0" anchor="ctr">
                    <a:lnL>
                      <a:noFill/>
                    </a:lnL>
                    <a:lnR>
                      <a:noFill/>
                    </a:lnR>
                    <a:lnT>
                      <a:noFill/>
                    </a:lnT>
                    <a:lnB>
                      <a:noFill/>
                    </a:lnB>
                  </a:tcPr>
                </a:tc>
              </a:tr>
              <a:tr h="2710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1" i="0" u="none" strike="noStrike" dirty="0">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1" i="0" u="none" strike="noStrike">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1" i="0" u="none" strike="noStrike">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3">
                  <a:txBody>
                    <a:bodyPr/>
                    <a:lstStyle/>
                    <a:p>
                      <a:pPr algn="r" fontAlgn="ctr"/>
                      <a:endParaRPr lang="ja-JP" altLang="en-US" sz="700" b="1" i="0" u="none" strike="noStrike" dirty="0">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endParaRPr lang="ja-JP" altLang="en-US" sz="700" b="1" i="0" u="none" strike="noStrike" dirty="0">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endParaRPr lang="ja-JP" altLang="en-US" sz="700" b="1" i="0" u="none" strike="noStrike" dirty="0">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r" fontAlgn="ctr"/>
                      <a:endParaRPr lang="ja-JP" altLang="en-US" sz="700" b="1" i="0" u="none" strike="noStrike" dirty="0">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700" b="1" i="0" u="none" strike="noStrike" dirty="0">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278491">
                <a:tc>
                  <a:txBody>
                    <a:bodyPr/>
                    <a:lstStyle/>
                    <a:p>
                      <a:pPr algn="l" fontAlgn="ctr"/>
                      <a:r>
                        <a:rPr lang="ja-JP" altLang="en-US" sz="700" b="1"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1" i="0" u="none" strike="noStrike" dirty="0">
                          <a:solidFill>
                            <a:srgbClr val="000000"/>
                          </a:solidFill>
                          <a:latin typeface="ＭＳ Ｐゴシック"/>
                        </a:rPr>
                        <a:t>1940</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1" i="0" u="none" strike="noStrike" dirty="0">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1" i="0" u="none" strike="noStrike" dirty="0">
                          <a:solidFill>
                            <a:srgbClr val="000000"/>
                          </a:solidFill>
                          <a:latin typeface="ＭＳ Ｐゴシック"/>
                        </a:rPr>
                        <a:t>1950</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1" i="0" u="none" strike="noStrike" dirty="0">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1" i="0" u="none" strike="noStrike" dirty="0">
                          <a:solidFill>
                            <a:srgbClr val="000000"/>
                          </a:solidFill>
                          <a:latin typeface="ＭＳ Ｐゴシック"/>
                        </a:rPr>
                        <a:t>1960</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1" i="0" u="none" strike="noStrike" dirty="0">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400" b="1" i="0" u="none" strike="noStrike" dirty="0">
                          <a:solidFill>
                            <a:srgbClr val="000000"/>
                          </a:solidFill>
                          <a:latin typeface="ＭＳ Ｐゴシック"/>
                        </a:rPr>
                        <a:t>1970</a:t>
                      </a:r>
                      <a:endParaRPr lang="ja-JP" altLang="en-US" sz="1400" b="0" i="0" u="none" strike="noStrike" dirty="0">
                        <a:solidFill>
                          <a:srgbClr val="000000"/>
                        </a:solidFill>
                        <a:latin typeface="ＭＳ Ｐゴシック"/>
                      </a:endParaRPr>
                    </a:p>
                  </a:txBody>
                  <a:tcPr marL="0" marR="0" marT="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1" i="0" u="none" strike="noStrike" dirty="0">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1" i="0" u="none" strike="noStrike" dirty="0">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1" i="0" u="none" strike="noStrike" dirty="0">
                          <a:solidFill>
                            <a:srgbClr val="000000"/>
                          </a:solidFill>
                          <a:latin typeface="ＭＳ Ｐゴシック"/>
                        </a:rPr>
                        <a:t>1980</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1" i="0" u="none" strike="noStrike">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1" i="0" u="none" strike="noStrike" dirty="0">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1" i="0" u="none" strike="noStrike" dirty="0">
                          <a:solidFill>
                            <a:srgbClr val="000000"/>
                          </a:solidFill>
                          <a:latin typeface="ＭＳ Ｐゴシック"/>
                        </a:rPr>
                        <a:t>1990</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1" i="0" u="none" strike="noStrike" dirty="0">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1" i="0" u="none" strike="noStrike">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r" fontAlgn="ctr"/>
                      <a:r>
                        <a:rPr lang="en-US" altLang="ja-JP" sz="1400" b="1" i="0" u="none" strike="noStrike" dirty="0">
                          <a:solidFill>
                            <a:srgbClr val="000000"/>
                          </a:solidFill>
                          <a:latin typeface="ＭＳ Ｐゴシック"/>
                        </a:rPr>
                        <a:t>2000</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700" b="0" i="0" u="none" strike="noStrike" dirty="0">
                          <a:solidFill>
                            <a:srgbClr val="000000"/>
                          </a:solidFill>
                          <a:latin typeface="ＭＳ Ｐゴシック"/>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1094">
                <a:tc>
                  <a:txBody>
                    <a:bodyPr/>
                    <a:lstStyle/>
                    <a:p>
                      <a:pPr algn="l" fontAlgn="ctr"/>
                      <a:r>
                        <a:rPr lang="ja-JP" altLang="en-US" sz="1400" b="1" i="0" u="none" strike="noStrike" dirty="0">
                          <a:solidFill>
                            <a:srgbClr val="000000"/>
                          </a:solidFill>
                          <a:latin typeface="ＭＳ Ｐゴシック"/>
                        </a:rPr>
                        <a:t>吉本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dirty="0">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AC090"/>
                    </a:solidFill>
                  </a:tcPr>
                </a:tc>
                <a:tc>
                  <a:txBody>
                    <a:bodyPr/>
                    <a:lstStyle/>
                    <a:p>
                      <a:pPr algn="l" fontAlgn="ctr"/>
                      <a:r>
                        <a:rPr lang="ja-JP" altLang="en-US" sz="700" b="0" i="0" u="none" strike="noStrike">
                          <a:solidFill>
                            <a:srgbClr val="92D05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AC090"/>
                    </a:solidFill>
                  </a:tcPr>
                </a:tc>
                <a:tc>
                  <a:txBody>
                    <a:bodyPr/>
                    <a:lstStyle/>
                    <a:p>
                      <a:pPr algn="l" fontAlgn="ctr"/>
                      <a:r>
                        <a:rPr lang="ja-JP" altLang="en-US" sz="700" b="0" i="0" u="none" strike="noStrike">
                          <a:solidFill>
                            <a:srgbClr val="92D05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AC090"/>
                    </a:solidFill>
                  </a:tcPr>
                </a:tc>
                <a:tc>
                  <a:txBody>
                    <a:bodyPr/>
                    <a:lstStyle/>
                    <a:p>
                      <a:pPr algn="l" fontAlgn="ctr"/>
                      <a:r>
                        <a:rPr lang="ja-JP" altLang="en-US" sz="700" b="0" i="0" u="none" strike="noStrike">
                          <a:solidFill>
                            <a:srgbClr val="92D05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AC090"/>
                    </a:solidFill>
                  </a:tcPr>
                </a:tc>
                <a:tc>
                  <a:txBody>
                    <a:bodyPr/>
                    <a:lstStyle/>
                    <a:p>
                      <a:pPr algn="l" fontAlgn="ctr"/>
                      <a:r>
                        <a:rPr lang="ja-JP" altLang="en-US" sz="700" b="0" i="0" u="none" strike="noStrike">
                          <a:solidFill>
                            <a:srgbClr val="92D05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330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330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0066FF"/>
                    </a:solidFill>
                  </a:tcPr>
                </a:tc>
                <a:tc>
                  <a:txBody>
                    <a:bodyPr/>
                    <a:lstStyle/>
                    <a:p>
                      <a:pPr algn="l" fontAlgn="ctr"/>
                      <a:r>
                        <a:rPr lang="ja-JP" altLang="en-US" sz="700" b="0" i="0" u="none" strike="noStrike" dirty="0">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0066FF"/>
                    </a:solidFill>
                  </a:tcPr>
                </a:tc>
                <a:tc>
                  <a:txBody>
                    <a:bodyPr/>
                    <a:lstStyle/>
                    <a:p>
                      <a:pPr algn="l" fontAlgn="ctr"/>
                      <a:r>
                        <a:rPr lang="ja-JP" altLang="en-US" sz="700" b="0" i="0" u="none" strike="noStrike" dirty="0">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0066FF"/>
                    </a:solidFill>
                  </a:tcPr>
                </a:tc>
                <a:tc>
                  <a:txBody>
                    <a:bodyPr/>
                    <a:lstStyle/>
                    <a:p>
                      <a:pPr algn="l" fontAlgn="ctr"/>
                      <a:r>
                        <a:rPr lang="ja-JP" altLang="en-US" sz="700" b="0" i="0" u="none" strike="noStrike" dirty="0">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0066FF"/>
                    </a:solidFill>
                  </a:tcPr>
                </a:tc>
                <a:tc>
                  <a:txBody>
                    <a:bodyPr/>
                    <a:lstStyle/>
                    <a:p>
                      <a:pPr algn="l" fontAlgn="ctr"/>
                      <a:r>
                        <a:rPr lang="ja-JP" altLang="en-US" sz="700" b="0" i="0" u="none" strike="noStrike" dirty="0">
                          <a:solidFill>
                            <a:srgbClr val="000000"/>
                          </a:solidFill>
                          <a:latin typeface="ＭＳ Ｐゴシック"/>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0066FF"/>
                    </a:solidFill>
                  </a:tcPr>
                </a:tc>
                <a:tc>
                  <a:txBody>
                    <a:bodyPr/>
                    <a:lstStyle/>
                    <a:p>
                      <a:pPr algn="l" fontAlgn="ctr"/>
                      <a:r>
                        <a:rPr lang="ja-JP" altLang="en-US" sz="700" b="0" i="0" u="none" strike="noStrike" dirty="0">
                          <a:solidFill>
                            <a:srgbClr val="000000"/>
                          </a:solidFill>
                          <a:latin typeface="ＭＳ Ｐゴシック"/>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0066FF"/>
                    </a:solidFill>
                  </a:tcPr>
                </a:tc>
              </a:tr>
              <a:tr h="271094">
                <a:tc>
                  <a:txBody>
                    <a:bodyPr/>
                    <a:lstStyle/>
                    <a:p>
                      <a:pPr algn="l" fontAlgn="ctr"/>
                      <a:r>
                        <a:rPr lang="ja-JP" altLang="en-US" sz="1400" b="1" i="0" u="none" strike="noStrike" dirty="0">
                          <a:solidFill>
                            <a:srgbClr val="000000"/>
                          </a:solidFill>
                          <a:latin typeface="ＭＳ Ｐゴシック"/>
                        </a:rPr>
                        <a:t>渡辺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endParaRPr lang="ja-JP" altLang="en-US" sz="700" b="0" i="0" u="none" strike="noStrike">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ja-JP" altLang="en-US" sz="700" b="0" i="0" u="none" strike="noStrike">
                          <a:solidFill>
                            <a:srgbClr val="92D05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92D05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92D05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92D05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0066FF"/>
                    </a:solidFill>
                  </a:tcPr>
                </a:tc>
              </a:tr>
              <a:tr h="271094">
                <a:tc>
                  <a:txBody>
                    <a:bodyPr/>
                    <a:lstStyle/>
                    <a:p>
                      <a:pPr algn="l" fontAlgn="ctr"/>
                      <a:r>
                        <a:rPr lang="ja-JP" altLang="en-US" sz="1400" b="1" i="0" u="none" strike="noStrike" dirty="0">
                          <a:solidFill>
                            <a:srgbClr val="000000"/>
                          </a:solidFill>
                          <a:latin typeface="ＭＳ Ｐゴシック"/>
                        </a:rPr>
                        <a:t>中村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ctr"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0066FF"/>
                    </a:solidFill>
                  </a:tcPr>
                </a:tc>
              </a:tr>
              <a:tr h="271094">
                <a:tc>
                  <a:txBody>
                    <a:bodyPr/>
                    <a:lstStyle/>
                    <a:p>
                      <a:pPr algn="l" fontAlgn="ctr"/>
                      <a:r>
                        <a:rPr lang="ja-JP" altLang="en-US" sz="1400" b="1" i="0" u="none" strike="noStrike" dirty="0">
                          <a:solidFill>
                            <a:srgbClr val="000000"/>
                          </a:solidFill>
                          <a:latin typeface="ＭＳ Ｐゴシック"/>
                        </a:rPr>
                        <a:t>良夫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r"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0066FF"/>
                    </a:solidFill>
                  </a:tcPr>
                </a:tc>
              </a:tr>
              <a:tr h="271094">
                <a:tc>
                  <a:txBody>
                    <a:bodyPr/>
                    <a:lstStyle/>
                    <a:p>
                      <a:pPr algn="l" fontAlgn="ctr"/>
                      <a:r>
                        <a:rPr lang="ja-JP" altLang="en-US" sz="1400" b="1" i="0" u="none" strike="noStrike" dirty="0">
                          <a:solidFill>
                            <a:srgbClr val="000000"/>
                          </a:solidFill>
                          <a:latin typeface="ＭＳ Ｐゴシック"/>
                        </a:rPr>
                        <a:t>京子</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r"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r"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0066FF"/>
                    </a:solidFill>
                  </a:tcPr>
                </a:tc>
              </a:tr>
              <a:tr h="271094">
                <a:tc>
                  <a:txBody>
                    <a:bodyPr/>
                    <a:lstStyle/>
                    <a:p>
                      <a:pPr algn="l" fontAlgn="ctr"/>
                      <a:r>
                        <a:rPr lang="ja-JP" altLang="en-US" sz="1400" b="1" i="0" u="none" strike="noStrike" dirty="0">
                          <a:solidFill>
                            <a:srgbClr val="000000"/>
                          </a:solidFill>
                          <a:latin typeface="ＭＳ Ｐゴシック"/>
                        </a:rPr>
                        <a:t>有村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r"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F330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F330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F330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F330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F330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0066FF"/>
                    </a:solidFill>
                  </a:tcPr>
                </a:tc>
              </a:tr>
              <a:tr h="271094">
                <a:tc>
                  <a:txBody>
                    <a:bodyPr/>
                    <a:lstStyle/>
                    <a:p>
                      <a:pPr algn="l" fontAlgn="ctr"/>
                      <a:r>
                        <a:rPr lang="ja-JP" altLang="en-US" sz="1400" b="1" i="0" u="none" strike="noStrike" dirty="0">
                          <a:solidFill>
                            <a:srgbClr val="000000"/>
                          </a:solidFill>
                          <a:latin typeface="ＭＳ Ｐゴシック"/>
                        </a:rPr>
                        <a:t>南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ctr"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F330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F330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0066FF"/>
                    </a:solidFill>
                  </a:tcPr>
                </a:tc>
              </a:tr>
              <a:tr h="271094">
                <a:tc>
                  <a:txBody>
                    <a:bodyPr/>
                    <a:lstStyle/>
                    <a:p>
                      <a:pPr algn="l" fontAlgn="ctr"/>
                      <a:r>
                        <a:rPr lang="ja-JP" altLang="en-US" sz="1400" b="1" i="0" u="none" strike="noStrike" dirty="0">
                          <a:solidFill>
                            <a:srgbClr val="000000"/>
                          </a:solidFill>
                          <a:latin typeface="ＭＳ Ｐゴシック"/>
                        </a:rPr>
                        <a:t>藤村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0066FF"/>
                    </a:solidFill>
                  </a:tcPr>
                </a:tc>
              </a:tr>
              <a:tr h="271094">
                <a:tc>
                  <a:txBody>
                    <a:bodyPr/>
                    <a:lstStyle/>
                    <a:p>
                      <a:pPr algn="l" fontAlgn="ctr"/>
                      <a:r>
                        <a:rPr lang="ja-JP" altLang="en-US" sz="1400" b="1" i="0" u="none" strike="noStrike" dirty="0">
                          <a:solidFill>
                            <a:srgbClr val="000000"/>
                          </a:solidFill>
                          <a:latin typeface="ＭＳ Ｐゴシック"/>
                        </a:rPr>
                        <a:t>佐藤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ctr"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ctr"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0066FF"/>
                    </a:solidFill>
                  </a:tcPr>
                </a:tc>
              </a:tr>
              <a:tr h="271094">
                <a:tc>
                  <a:txBody>
                    <a:bodyPr/>
                    <a:lstStyle/>
                    <a:p>
                      <a:pPr algn="l" fontAlgn="ctr"/>
                      <a:r>
                        <a:rPr lang="ja-JP" altLang="en-US" sz="1400" b="1" i="0" u="none" strike="noStrike" dirty="0">
                          <a:solidFill>
                            <a:srgbClr val="000000"/>
                          </a:solidFill>
                          <a:latin typeface="ＭＳ Ｐゴシック"/>
                        </a:rPr>
                        <a:t>桜庭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ja-JP" altLang="en-US" sz="700" b="0" i="0" u="none" strike="noStrike" dirty="0">
                          <a:solidFill>
                            <a:srgbClr val="000000"/>
                          </a:solidFill>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AC090"/>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0066FF"/>
                    </a:solidFill>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66FF"/>
                    </a:solidFill>
                  </a:tcPr>
                </a:tc>
              </a:tr>
              <a:tr h="271094">
                <a:tc>
                  <a:txBody>
                    <a:bodyPr/>
                    <a:lstStyle/>
                    <a:p>
                      <a:pPr algn="l" fontAlgn="ctr"/>
                      <a:endParaRPr lang="ja-JP" altLang="en-US" sz="700" b="0" i="0" u="none" strike="noStrike" dirty="0">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r>
              <a:tr h="2710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r>
              <a:tr h="2710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ja-JP" altLang="en-US" sz="1400" b="0" i="0" u="none" strike="noStrike" dirty="0">
                          <a:solidFill>
                            <a:srgbClr val="000000"/>
                          </a:solidFill>
                          <a:latin typeface="ＭＳ Ｐゴシック"/>
                        </a:rPr>
                        <a:t>在宅</a:t>
                      </a:r>
                    </a:p>
                  </a:txBody>
                  <a:tcPr marL="0" marR="0" marT="0" marB="0" anchor="ctr">
                    <a:lnL>
                      <a:noFill/>
                    </a:lnL>
                    <a:lnR>
                      <a:noFill/>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AC090"/>
                    </a:solidFill>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r>
              <a:tr h="2710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ja-JP" altLang="en-US" sz="1400" b="0" i="0" u="none" strike="noStrike" dirty="0">
                          <a:solidFill>
                            <a:srgbClr val="000000"/>
                          </a:solidFill>
                          <a:latin typeface="ＭＳ Ｐゴシック"/>
                        </a:rPr>
                        <a:t>施設</a:t>
                      </a:r>
                    </a:p>
                  </a:txBody>
                  <a:tcPr marL="0" marR="0" marT="0" marB="0" anchor="ctr">
                    <a:lnL>
                      <a:noFill/>
                    </a:lnL>
                    <a:lnR>
                      <a:noFill/>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a:noFill/>
                    </a:lnL>
                    <a:lnR>
                      <a:noFill/>
                    </a:lnR>
                    <a:lnT>
                      <a:noFill/>
                    </a:lnT>
                    <a:lnB>
                      <a:noFill/>
                    </a:lnB>
                    <a:solidFill>
                      <a:srgbClr val="FF3300"/>
                    </a:solidFill>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r>
              <a:tr h="2710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ja-JP" altLang="en-US" sz="1400" b="0" i="0" u="none" strike="noStrike" dirty="0" smtClean="0">
                          <a:solidFill>
                            <a:srgbClr val="000000"/>
                          </a:solidFill>
                          <a:latin typeface="ＭＳ Ｐゴシック"/>
                        </a:rPr>
                        <a:t>自立</a:t>
                      </a:r>
                      <a:endParaRPr lang="en-US" altLang="ja-JP" sz="1400" b="0" i="0" u="none" strike="noStrike" dirty="0" smtClean="0">
                        <a:solidFill>
                          <a:srgbClr val="000000"/>
                        </a:solidFill>
                        <a:latin typeface="ＭＳ Ｐゴシック"/>
                      </a:endParaRPr>
                    </a:p>
                    <a:p>
                      <a:pPr algn="l" fontAlgn="ctr"/>
                      <a:r>
                        <a:rPr lang="ja-JP" altLang="en-US" sz="1400" b="0" i="0" u="none" strike="noStrike" dirty="0" smtClean="0">
                          <a:solidFill>
                            <a:srgbClr val="000000"/>
                          </a:solidFill>
                          <a:latin typeface="ＭＳ Ｐゴシック"/>
                        </a:rPr>
                        <a:t>生活</a:t>
                      </a:r>
                      <a:endParaRPr lang="ja-JP" altLang="en-US" sz="14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ja-JP" altLang="en-US" sz="700" b="0" i="0" u="none" strike="noStrike" dirty="0">
                          <a:solidFill>
                            <a:srgbClr val="000000"/>
                          </a:solidFill>
                          <a:latin typeface="ＭＳ Ｐゴシック"/>
                        </a:rPr>
                        <a:t>　</a:t>
                      </a:r>
                    </a:p>
                  </a:txBody>
                  <a:tcPr marL="0" marR="0" marT="0" marB="0" anchor="ctr">
                    <a:lnL>
                      <a:noFill/>
                    </a:lnL>
                    <a:lnR>
                      <a:noFill/>
                    </a:lnR>
                    <a:lnT>
                      <a:noFill/>
                    </a:lnT>
                    <a:lnB>
                      <a:noFill/>
                    </a:lnB>
                    <a:solidFill>
                      <a:srgbClr val="0066FF"/>
                    </a:solidFill>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r>
              <a:tr h="271094">
                <a:tc>
                  <a:txBody>
                    <a:bodyPr/>
                    <a:lstStyle/>
                    <a:p>
                      <a:pPr algn="l"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r>
              <a:tr h="2710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2000" fill="hold"/>
                                        <p:tgtEl>
                                          <p:spTgt spid="9"/>
                                        </p:tgtEl>
                                        <p:attrNameLst>
                                          <p:attrName>ppt_x</p:attrName>
                                        </p:attrNameLst>
                                      </p:cBhvr>
                                      <p:tavLst>
                                        <p:tav tm="0">
                                          <p:val>
                                            <p:strVal val="#ppt_x"/>
                                          </p:val>
                                        </p:tav>
                                        <p:tav tm="100000">
                                          <p:val>
                                            <p:strVal val="#ppt_x"/>
                                          </p:val>
                                        </p:tav>
                                      </p:tavLst>
                                    </p:anim>
                                    <p:anim calcmode="lin" valueType="num">
                                      <p:cBhvr additive="base">
                                        <p:cTn id="8" dur="20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pPr algn="ctr"/>
            <a:r>
              <a:rPr lang="ja-JP" altLang="en-US" dirty="0" smtClean="0"/>
              <a:t>②生活変動と生活戦略</a:t>
            </a:r>
            <a:endParaRPr kumimoji="1" lang="ja-JP" altLang="en-US" dirty="0"/>
          </a:p>
        </p:txBody>
      </p:sp>
      <p:sp>
        <p:nvSpPr>
          <p:cNvPr id="58371" name="コンテンツ プレースホルダ 2"/>
          <p:cNvSpPr>
            <a:spLocks noGrp="1"/>
          </p:cNvSpPr>
          <p:nvPr>
            <p:ph type="body" orient="vert" idx="1"/>
          </p:nvPr>
        </p:nvSpPr>
        <p:spPr/>
        <p:txBody>
          <a:bodyPr vert="horz">
            <a:normAutofit fontScale="85000" lnSpcReduction="10000"/>
          </a:bodyPr>
          <a:lstStyle/>
          <a:p>
            <a:r>
              <a:rPr lang="ja-JP" altLang="en-US" sz="4000" dirty="0" smtClean="0"/>
              <a:t>同じ社会制度や社会状況の変化でも編成に影響を与える場合と与えない場合</a:t>
            </a:r>
            <a:endParaRPr lang="en-US" altLang="ja-JP" sz="4000" dirty="0" smtClean="0"/>
          </a:p>
          <a:p>
            <a:pPr>
              <a:buNone/>
            </a:pPr>
            <a:r>
              <a:rPr lang="ja-JP" altLang="en-US" sz="4000" dirty="0" smtClean="0"/>
              <a:t>⇒生活の資源の編成・管理者のあり方による違い</a:t>
            </a:r>
            <a:endParaRPr lang="en-US" altLang="ja-JP" sz="4000" dirty="0" smtClean="0"/>
          </a:p>
          <a:p>
            <a:pPr>
              <a:buNone/>
            </a:pPr>
            <a:r>
              <a:rPr lang="ja-JP" altLang="en-US" sz="4000" dirty="0" smtClean="0"/>
              <a:t>影響が少ない場合、資源の管理者の役割を日常的に複数で担っている場合が多い</a:t>
            </a:r>
            <a:endParaRPr lang="en-US" altLang="ja-JP" sz="4000" dirty="0" smtClean="0"/>
          </a:p>
          <a:p>
            <a:pPr>
              <a:buNone/>
            </a:pPr>
            <a:r>
              <a:rPr lang="ja-JP" altLang="en-US" sz="4000" dirty="0" smtClean="0"/>
              <a:t>特に内的規定要因の変化により管理者役割を集団化する傾向が見られた</a:t>
            </a:r>
            <a:endParaRPr lang="ja-JP" altLang="en-US" dirty="0" smtClean="0"/>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1071539" y="0"/>
            <a:ext cx="7862150" cy="1417638"/>
          </a:xfrm>
        </p:spPr>
        <p:txBody>
          <a:bodyPr/>
          <a:lstStyle/>
          <a:p>
            <a:pPr algn="ctr" eaLnBrk="1" hangingPunct="1"/>
            <a:r>
              <a:rPr lang="ja-JP" altLang="en-US" dirty="0" smtClean="0"/>
              <a:t>「自立生活」とは何か①</a:t>
            </a:r>
          </a:p>
        </p:txBody>
      </p:sp>
      <p:sp>
        <p:nvSpPr>
          <p:cNvPr id="59395" name="コンテンツ プレースホルダ 2"/>
          <p:cNvSpPr>
            <a:spLocks noGrp="1"/>
          </p:cNvSpPr>
          <p:nvPr>
            <p:ph idx="1"/>
          </p:nvPr>
        </p:nvSpPr>
        <p:spPr>
          <a:xfrm>
            <a:off x="142844" y="1214422"/>
            <a:ext cx="8790844" cy="5500726"/>
          </a:xfrm>
        </p:spPr>
        <p:txBody>
          <a:bodyPr/>
          <a:lstStyle/>
          <a:p>
            <a:pPr eaLnBrk="1" hangingPunct="1">
              <a:buFont typeface="Arial" pitchFamily="34" charset="0"/>
              <a:buChar char="•"/>
            </a:pPr>
            <a:r>
              <a:rPr lang="ja-JP" altLang="en-US" sz="4000" dirty="0" smtClean="0"/>
              <a:t>ライフサイクルにおける</a:t>
            </a:r>
            <a:endParaRPr lang="en-US" altLang="ja-JP" sz="4000" dirty="0" smtClean="0"/>
          </a:p>
          <a:p>
            <a:pPr algn="ctr" eaLnBrk="1" hangingPunct="1">
              <a:buNone/>
            </a:pPr>
            <a:r>
              <a:rPr lang="ja-JP" altLang="en-US" sz="4000" dirty="0" smtClean="0"/>
              <a:t>一つのステージ</a:t>
            </a:r>
            <a:endParaRPr lang="en-US" altLang="ja-JP" sz="4000" dirty="0" smtClean="0"/>
          </a:p>
          <a:p>
            <a:pPr eaLnBrk="1" hangingPunct="1">
              <a:buFont typeface="Arial" charset="0"/>
              <a:buNone/>
            </a:pPr>
            <a:r>
              <a:rPr lang="ja-JP" altLang="en-US" dirty="0" smtClean="0"/>
              <a:t>資源の管理者　親⇒自分⇒他者との共同・代行</a:t>
            </a:r>
            <a:endParaRPr lang="en-US" altLang="ja-JP" dirty="0" smtClean="0"/>
          </a:p>
          <a:p>
            <a:pPr eaLnBrk="1" hangingPunct="1">
              <a:buFont typeface="Arial" charset="0"/>
              <a:buNone/>
            </a:pPr>
            <a:endParaRPr lang="en-US" altLang="ja-JP" dirty="0" smtClean="0"/>
          </a:p>
          <a:p>
            <a:pPr eaLnBrk="1" hangingPunct="1">
              <a:buFont typeface="Arial" charset="0"/>
              <a:buNone/>
            </a:pPr>
            <a:r>
              <a:rPr lang="ja-JP" altLang="en-US" dirty="0" smtClean="0"/>
              <a:t>⇒</a:t>
            </a:r>
            <a:r>
              <a:rPr lang="ja-JP" altLang="en-US" sz="4000" dirty="0" smtClean="0"/>
              <a:t>一般的な生活と変わらない</a:t>
            </a:r>
            <a:endParaRPr lang="en-US" altLang="ja-JP" sz="4000" dirty="0" smtClean="0"/>
          </a:p>
          <a:p>
            <a:pPr eaLnBrk="1" hangingPunct="1">
              <a:buFont typeface="Arial" charset="0"/>
              <a:buNone/>
            </a:pPr>
            <a:r>
              <a:rPr lang="ja-JP" altLang="en-US" dirty="0" smtClean="0"/>
              <a:t>　ただし、助走期間が長い　単独で資源の管理者役割</a:t>
            </a:r>
            <a:r>
              <a:rPr lang="ja-JP" altLang="en-US" smtClean="0"/>
              <a:t>を担う期間</a:t>
            </a:r>
            <a:r>
              <a:rPr lang="ja-JP" altLang="en-US" dirty="0" smtClean="0"/>
              <a:t>が短い　「ハードル」が違う</a:t>
            </a:r>
            <a:endParaRPr lang="en-US" altLang="ja-JP"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タイトル 1"/>
          <p:cNvSpPr>
            <a:spLocks noGrp="1"/>
          </p:cNvSpPr>
          <p:nvPr>
            <p:ph type="title"/>
          </p:nvPr>
        </p:nvSpPr>
        <p:spPr/>
        <p:txBody>
          <a:bodyPr/>
          <a:lstStyle/>
          <a:p>
            <a:pPr eaLnBrk="1" hangingPunct="1"/>
            <a:r>
              <a:rPr lang="ja-JP" altLang="en-US" dirty="0" smtClean="0"/>
              <a:t>「自立生活」とは何か②</a:t>
            </a:r>
          </a:p>
        </p:txBody>
      </p:sp>
      <p:sp>
        <p:nvSpPr>
          <p:cNvPr id="3" name="コンテンツ プレースホルダ 2"/>
          <p:cNvSpPr>
            <a:spLocks noGrp="1"/>
          </p:cNvSpPr>
          <p:nvPr>
            <p:ph idx="1"/>
          </p:nvPr>
        </p:nvSpPr>
        <p:spPr>
          <a:xfrm>
            <a:off x="214282" y="1500174"/>
            <a:ext cx="8715436" cy="5214974"/>
          </a:xfrm>
        </p:spPr>
        <p:txBody>
          <a:bodyPr rtlCol="0">
            <a:normAutofit/>
          </a:bodyPr>
          <a:lstStyle/>
          <a:p>
            <a:pPr eaLnBrk="1" fontAlgn="auto" hangingPunct="1">
              <a:spcAft>
                <a:spcPts val="0"/>
              </a:spcAft>
              <a:buFont typeface="Arial" pitchFamily="34" charset="0"/>
              <a:buChar char="•"/>
              <a:defRPr/>
            </a:pPr>
            <a:r>
              <a:rPr lang="ja-JP" altLang="en-US" sz="4300" dirty="0" smtClean="0"/>
              <a:t>多様で個別的なもの</a:t>
            </a:r>
            <a:endParaRPr lang="en-US" altLang="ja-JP" dirty="0" smtClean="0"/>
          </a:p>
          <a:p>
            <a:pPr eaLnBrk="1" fontAlgn="auto" hangingPunct="1">
              <a:spcAft>
                <a:spcPts val="0"/>
              </a:spcAft>
              <a:buFont typeface="Arial" pitchFamily="34" charset="0"/>
              <a:buNone/>
              <a:defRPr/>
            </a:pPr>
            <a:endParaRPr lang="en-US" altLang="ja-JP" sz="1200" dirty="0" smtClean="0"/>
          </a:p>
          <a:p>
            <a:pPr eaLnBrk="1" fontAlgn="auto" hangingPunct="1">
              <a:spcAft>
                <a:spcPts val="0"/>
              </a:spcAft>
              <a:buFont typeface="Arial" pitchFamily="34" charset="0"/>
              <a:buNone/>
              <a:defRPr/>
            </a:pPr>
            <a:r>
              <a:rPr lang="ja-JP" altLang="en-US" dirty="0" smtClean="0"/>
              <a:t>「自立生活」</a:t>
            </a:r>
            <a:r>
              <a:rPr lang="ja-JP" altLang="en-US" dirty="0" err="1" smtClean="0"/>
              <a:t>か</a:t>
            </a:r>
            <a:r>
              <a:rPr lang="ja-JP" altLang="en-US" dirty="0" smtClean="0"/>
              <a:t>どうか＝「自立生活」前と「自立生活」構造化以降において実質的に資源の管理者として編成する資源が増加・度合いが高まっているか</a:t>
            </a:r>
            <a:endParaRPr lang="en-US" altLang="ja-JP" dirty="0" smtClean="0"/>
          </a:p>
          <a:p>
            <a:pPr eaLnBrk="1" fontAlgn="auto" hangingPunct="1">
              <a:spcAft>
                <a:spcPts val="0"/>
              </a:spcAft>
              <a:buFont typeface="Arial" pitchFamily="34" charset="0"/>
              <a:buNone/>
              <a:defRPr/>
            </a:pPr>
            <a:endParaRPr lang="en-US" altLang="ja-JP" sz="1100" dirty="0" smtClean="0"/>
          </a:p>
          <a:p>
            <a:pPr eaLnBrk="1" fontAlgn="auto" hangingPunct="1">
              <a:spcAft>
                <a:spcPts val="0"/>
              </a:spcAft>
              <a:buFont typeface="Arial" pitchFamily="34" charset="0"/>
              <a:buNone/>
              <a:defRPr/>
            </a:pPr>
            <a:r>
              <a:rPr lang="ja-JP" altLang="en-US" dirty="0" smtClean="0"/>
              <a:t>生活の場を形成する空間と</a:t>
            </a:r>
            <a:endParaRPr lang="en-US" altLang="ja-JP" dirty="0" smtClean="0"/>
          </a:p>
          <a:p>
            <a:pPr algn="ctr" eaLnBrk="1" fontAlgn="auto" hangingPunct="1">
              <a:spcAft>
                <a:spcPts val="0"/>
              </a:spcAft>
              <a:buFont typeface="Arial" pitchFamily="34" charset="0"/>
              <a:buNone/>
              <a:defRPr/>
            </a:pPr>
            <a:r>
              <a:rPr lang="ja-JP" altLang="en-US" dirty="0" smtClean="0"/>
              <a:t>時間の確保を前提</a:t>
            </a:r>
            <a:endParaRPr lang="en-US" altLang="ja-JP" dirty="0" smtClean="0"/>
          </a:p>
          <a:p>
            <a:pPr algn="r" eaLnBrk="1" fontAlgn="auto" hangingPunct="1">
              <a:spcAft>
                <a:spcPts val="0"/>
              </a:spcAft>
              <a:buFont typeface="Arial" pitchFamily="34" charset="0"/>
              <a:buNone/>
              <a:defRPr/>
            </a:pPr>
            <a:r>
              <a:rPr lang="ja-JP" altLang="en-US" dirty="0" smtClean="0"/>
              <a:t>＋独自の戦略を持って資源を編成</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タイトル 1"/>
          <p:cNvSpPr>
            <a:spLocks noGrp="1"/>
          </p:cNvSpPr>
          <p:nvPr>
            <p:ph type="title"/>
          </p:nvPr>
        </p:nvSpPr>
        <p:spPr>
          <a:xfrm>
            <a:off x="1071538" y="0"/>
            <a:ext cx="8072462" cy="1214438"/>
          </a:xfrm>
        </p:spPr>
        <p:txBody>
          <a:bodyPr/>
          <a:lstStyle/>
          <a:p>
            <a:pPr algn="ctr" eaLnBrk="1" hangingPunct="1"/>
            <a:r>
              <a:rPr lang="ja-JP" altLang="en-US" dirty="0" smtClean="0"/>
              <a:t>政策的インプリケーション</a:t>
            </a:r>
          </a:p>
        </p:txBody>
      </p:sp>
      <p:sp>
        <p:nvSpPr>
          <p:cNvPr id="3" name="コンテンツ プレースホルダ 2"/>
          <p:cNvSpPr>
            <a:spLocks noGrp="1"/>
          </p:cNvSpPr>
          <p:nvPr>
            <p:ph idx="1"/>
          </p:nvPr>
        </p:nvSpPr>
        <p:spPr>
          <a:xfrm>
            <a:off x="214282" y="1714488"/>
            <a:ext cx="8786874" cy="4929222"/>
          </a:xfrm>
        </p:spPr>
        <p:txBody>
          <a:bodyPr rtlCol="0">
            <a:normAutofit fontScale="92500"/>
          </a:bodyPr>
          <a:lstStyle/>
          <a:p>
            <a:pPr eaLnBrk="1" fontAlgn="auto" hangingPunct="1">
              <a:spcAft>
                <a:spcPts val="0"/>
              </a:spcAft>
              <a:buFont typeface="Arial" pitchFamily="34" charset="0"/>
              <a:buNone/>
              <a:defRPr/>
            </a:pPr>
            <a:r>
              <a:rPr lang="ja-JP" altLang="en-US" sz="3900" dirty="0" smtClean="0"/>
              <a:t>（</a:t>
            </a:r>
            <a:r>
              <a:rPr lang="en-US" altLang="ja-JP" sz="3900" dirty="0" smtClean="0"/>
              <a:t>1</a:t>
            </a:r>
            <a:r>
              <a:rPr lang="ja-JP" altLang="en-US" sz="3900" dirty="0" smtClean="0"/>
              <a:t>）生活の個別性を重視したアセスメント方法の導入</a:t>
            </a:r>
            <a:endParaRPr lang="en-US" altLang="ja-JP" sz="3900" dirty="0" smtClean="0"/>
          </a:p>
          <a:p>
            <a:pPr eaLnBrk="1" fontAlgn="auto" hangingPunct="1">
              <a:spcAft>
                <a:spcPts val="0"/>
              </a:spcAft>
              <a:buFont typeface="Arial" pitchFamily="34" charset="0"/>
              <a:buNone/>
              <a:defRPr/>
            </a:pPr>
            <a:endParaRPr lang="en-US" altLang="ja-JP" sz="1200" dirty="0" smtClean="0"/>
          </a:p>
          <a:p>
            <a:pPr eaLnBrk="1" fontAlgn="auto" hangingPunct="1">
              <a:spcAft>
                <a:spcPts val="0"/>
              </a:spcAft>
              <a:buFont typeface="Arial" pitchFamily="34" charset="0"/>
              <a:buNone/>
              <a:defRPr/>
            </a:pPr>
            <a:r>
              <a:rPr lang="ja-JP" altLang="en-US" sz="3900" dirty="0" smtClean="0"/>
              <a:t>生活の個別性≠インペアメントの種類・程度</a:t>
            </a:r>
            <a:endParaRPr lang="en-US" altLang="ja-JP" sz="3900" dirty="0" smtClean="0"/>
          </a:p>
          <a:p>
            <a:pPr algn="r" eaLnBrk="1" fontAlgn="auto" hangingPunct="1">
              <a:spcAft>
                <a:spcPts val="0"/>
              </a:spcAft>
              <a:buFont typeface="Arial" pitchFamily="34" charset="0"/>
              <a:buNone/>
              <a:defRPr/>
            </a:pPr>
            <a:endParaRPr lang="en-US" altLang="ja-JP" sz="1200" dirty="0" smtClean="0"/>
          </a:p>
          <a:p>
            <a:pPr eaLnBrk="1" fontAlgn="auto" hangingPunct="1">
              <a:spcAft>
                <a:spcPts val="0"/>
              </a:spcAft>
              <a:buFont typeface="Arial" pitchFamily="34" charset="0"/>
              <a:buNone/>
              <a:defRPr/>
            </a:pPr>
            <a:r>
              <a:rPr lang="ja-JP" altLang="en-US" sz="3500" dirty="0" smtClean="0"/>
              <a:t>⇒生活に関わる支援の決定には生活戦略を重視</a:t>
            </a:r>
            <a:endParaRPr lang="en-US" altLang="ja-JP" sz="3500" dirty="0" smtClean="0"/>
          </a:p>
          <a:p>
            <a:pPr eaLnBrk="1" fontAlgn="auto" hangingPunct="1">
              <a:spcAft>
                <a:spcPts val="0"/>
              </a:spcAft>
              <a:buFont typeface="Arial" pitchFamily="34" charset="0"/>
              <a:buNone/>
              <a:defRPr/>
            </a:pPr>
            <a:r>
              <a:rPr lang="ja-JP" altLang="en-US" sz="3500" dirty="0" smtClean="0"/>
              <a:t>＝資源の管理者が決定にかかわる必要</a:t>
            </a:r>
            <a:endParaRPr lang="en-US" altLang="ja-JP" sz="3500" dirty="0" smtClean="0"/>
          </a:p>
          <a:p>
            <a:pPr eaLnBrk="1" fontAlgn="auto" hangingPunct="1">
              <a:spcAft>
                <a:spcPts val="0"/>
              </a:spcAft>
              <a:buFont typeface="Arial" pitchFamily="34" charset="0"/>
              <a:buNone/>
              <a:defRPr/>
            </a:pPr>
            <a:r>
              <a:rPr lang="ja-JP" altLang="en-US" sz="3500" dirty="0" smtClean="0"/>
              <a:t>今後の変化についてはライフサイクルにおける各イベントに応じた基準の設定を</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コンテンツ プレースホルダ 2"/>
          <p:cNvSpPr>
            <a:spLocks noGrp="1"/>
          </p:cNvSpPr>
          <p:nvPr>
            <p:ph idx="1"/>
          </p:nvPr>
        </p:nvSpPr>
        <p:spPr>
          <a:xfrm>
            <a:off x="357158" y="285728"/>
            <a:ext cx="8643998" cy="6357982"/>
          </a:xfrm>
        </p:spPr>
        <p:txBody>
          <a:bodyPr>
            <a:normAutofit/>
          </a:bodyPr>
          <a:lstStyle/>
          <a:p>
            <a:pPr eaLnBrk="1" hangingPunct="1">
              <a:buFont typeface="Arial" charset="0"/>
              <a:buNone/>
            </a:pPr>
            <a:r>
              <a:rPr lang="ja-JP" altLang="en-US" sz="3600" dirty="0" smtClean="0"/>
              <a:t>（２）ケアマネジメントから生活全体のマネジメントへ</a:t>
            </a:r>
            <a:endParaRPr lang="en-US" altLang="ja-JP" sz="3600" dirty="0" smtClean="0"/>
          </a:p>
          <a:p>
            <a:pPr eaLnBrk="1" hangingPunct="1">
              <a:buFont typeface="Arial" charset="0"/>
              <a:buNone/>
            </a:pPr>
            <a:r>
              <a:rPr lang="ja-JP" altLang="en-US" dirty="0" smtClean="0"/>
              <a:t>老齢化⇒管理者役割の全面的代行を保障する仕組が選択できる必要</a:t>
            </a:r>
            <a:endParaRPr lang="en-US" altLang="ja-JP" dirty="0" smtClean="0"/>
          </a:p>
          <a:p>
            <a:pPr eaLnBrk="1" hangingPunct="1">
              <a:buFont typeface="Arial" charset="0"/>
              <a:buNone/>
            </a:pPr>
            <a:endParaRPr lang="en-US" altLang="ja-JP" sz="1600" dirty="0" smtClean="0"/>
          </a:p>
          <a:p>
            <a:pPr eaLnBrk="1" hangingPunct="1">
              <a:buFont typeface="Arial" charset="0"/>
              <a:buNone/>
            </a:pPr>
            <a:r>
              <a:rPr lang="ja-JP" altLang="en-US" sz="3600" dirty="0" smtClean="0"/>
              <a:t>（３）「脱</a:t>
            </a:r>
            <a:r>
              <a:rPr lang="ja-JP" altLang="en-US" sz="3600" u="sng" dirty="0" smtClean="0"/>
              <a:t>施設</a:t>
            </a:r>
            <a:r>
              <a:rPr lang="ja-JP" altLang="en-US" sz="3600" dirty="0" smtClean="0"/>
              <a:t>化」の検討</a:t>
            </a:r>
            <a:endParaRPr lang="en-US" altLang="ja-JP" sz="3600" dirty="0" smtClean="0"/>
          </a:p>
          <a:p>
            <a:pPr eaLnBrk="1" hangingPunct="1">
              <a:buFont typeface="Arial" charset="0"/>
              <a:buNone/>
            </a:pPr>
            <a:r>
              <a:rPr lang="ja-JP" altLang="en-US" dirty="0" smtClean="0"/>
              <a:t>生活変動による危機的状況、老齢化における資源の管理者役割における困難</a:t>
            </a:r>
            <a:endParaRPr lang="en-US" altLang="ja-JP" dirty="0" smtClean="0"/>
          </a:p>
          <a:p>
            <a:pPr eaLnBrk="1" hangingPunct="1">
              <a:buFont typeface="Arial" charset="0"/>
              <a:buNone/>
            </a:pPr>
            <a:r>
              <a:rPr lang="ja-JP" altLang="en-US" dirty="0" smtClean="0"/>
              <a:t>⇒生活を管理する場であるからこその一時的、あるいは一定年齢層の利用はありうる</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3490">
                                            <p:txEl>
                                              <p:pRg st="1" end="1"/>
                                            </p:txEl>
                                          </p:spTgt>
                                        </p:tgtEl>
                                        <p:attrNameLst>
                                          <p:attrName>style.visibility</p:attrName>
                                        </p:attrNameLst>
                                      </p:cBhvr>
                                      <p:to>
                                        <p:strVal val="visible"/>
                                      </p:to>
                                    </p:set>
                                    <p:anim calcmode="lin" valueType="num">
                                      <p:cBhvr additive="base">
                                        <p:cTn id="7" dur="500" fill="hold"/>
                                        <p:tgtEl>
                                          <p:spTgt spid="6349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9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3490">
                                            <p:txEl>
                                              <p:pRg st="4" end="4"/>
                                            </p:txEl>
                                          </p:spTgt>
                                        </p:tgtEl>
                                        <p:attrNameLst>
                                          <p:attrName>style.visibility</p:attrName>
                                        </p:attrNameLst>
                                      </p:cBhvr>
                                      <p:to>
                                        <p:strVal val="visible"/>
                                      </p:to>
                                    </p:set>
                                    <p:anim calcmode="lin" valueType="num">
                                      <p:cBhvr additive="base">
                                        <p:cTn id="13" dur="500" fill="hold"/>
                                        <p:tgtEl>
                                          <p:spTgt spid="63490">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9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3490">
                                            <p:txEl>
                                              <p:pRg st="5" end="5"/>
                                            </p:txEl>
                                          </p:spTgt>
                                        </p:tgtEl>
                                        <p:attrNameLst>
                                          <p:attrName>style.visibility</p:attrName>
                                        </p:attrNameLst>
                                      </p:cBhvr>
                                      <p:to>
                                        <p:strVal val="visible"/>
                                      </p:to>
                                    </p:set>
                                    <p:anim calcmode="lin" valueType="num">
                                      <p:cBhvr additive="base">
                                        <p:cTn id="19" dur="500" fill="hold"/>
                                        <p:tgtEl>
                                          <p:spTgt spid="63490">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9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生活のとらえ方</a:t>
            </a:r>
            <a:endParaRPr kumimoji="1" lang="ja-JP" altLang="en-US" dirty="0"/>
          </a:p>
        </p:txBody>
      </p:sp>
      <p:sp>
        <p:nvSpPr>
          <p:cNvPr id="3" name="縦書きテキスト プレースホルダ 2"/>
          <p:cNvSpPr>
            <a:spLocks noGrp="1"/>
          </p:cNvSpPr>
          <p:nvPr>
            <p:ph type="body" orient="vert" idx="1"/>
          </p:nvPr>
        </p:nvSpPr>
        <p:spPr>
          <a:xfrm>
            <a:off x="457200" y="1285860"/>
            <a:ext cx="8229600" cy="5429288"/>
          </a:xfrm>
        </p:spPr>
        <p:txBody>
          <a:bodyPr vert="horz"/>
          <a:lstStyle/>
          <a:p>
            <a:r>
              <a:rPr lang="ja-JP" altLang="en-US" dirty="0" smtClean="0"/>
              <a:t>「生活は生命の営みにおいては個体と人類」を、「社会関係においては個人と社会」を媒介する（中川 </a:t>
            </a:r>
            <a:r>
              <a:rPr lang="en-US" altLang="ja-JP" dirty="0" smtClean="0"/>
              <a:t>2000:110-111)</a:t>
            </a:r>
          </a:p>
          <a:p>
            <a:pPr>
              <a:buNone/>
            </a:pPr>
            <a:r>
              <a:rPr lang="ja-JP" altLang="en-US" dirty="0" smtClean="0"/>
              <a:t>→生活は個と社会を結ぶ中間にある　</a:t>
            </a:r>
            <a:endParaRPr lang="en-US" altLang="ja-JP" dirty="0" smtClean="0"/>
          </a:p>
          <a:p>
            <a:r>
              <a:rPr lang="ja-JP" altLang="en-US" dirty="0" smtClean="0"/>
              <a:t>生活は日常的なプロセスと、変動を受け止め日常化していくプロセスがあり、それらが交差している動態的なもの</a:t>
            </a:r>
            <a:endParaRPr lang="en-US" altLang="ja-JP" dirty="0" smtClean="0"/>
          </a:p>
          <a:p>
            <a:r>
              <a:rPr lang="ja-JP" altLang="en-US" dirty="0" smtClean="0"/>
              <a:t>生活には固有の構造（編成）がある</a:t>
            </a:r>
            <a:endParaRPr lang="en-US" altLang="ja-JP" dirty="0" smtClean="0"/>
          </a:p>
          <a:p>
            <a:pPr>
              <a:buNone/>
            </a:pPr>
            <a:r>
              <a:rPr lang="ja-JP" altLang="en-US" dirty="0" smtClean="0"/>
              <a:t>→生活主体の側から社会を展望する（中鉢 </a:t>
            </a:r>
            <a:r>
              <a:rPr lang="en-US" altLang="ja-JP" dirty="0" smtClean="0"/>
              <a:t>1986:306-307)</a:t>
            </a:r>
          </a:p>
          <a:p>
            <a:pPr>
              <a:buNone/>
            </a:pP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a:xfrm>
            <a:off x="428596" y="214290"/>
            <a:ext cx="8229600" cy="1143000"/>
          </a:xfrm>
        </p:spPr>
        <p:txBody>
          <a:bodyPr/>
          <a:lstStyle/>
          <a:p>
            <a:pPr algn="ctr" eaLnBrk="1" hangingPunct="1"/>
            <a:r>
              <a:rPr lang="ja-JP" altLang="en-US" dirty="0" smtClean="0"/>
              <a:t>「自立生活」の捉え方</a:t>
            </a:r>
          </a:p>
        </p:txBody>
      </p:sp>
      <p:sp>
        <p:nvSpPr>
          <p:cNvPr id="20483" name="Text Box 2"/>
          <p:cNvSpPr txBox="1">
            <a:spLocks noChangeArrowheads="1"/>
          </p:cNvSpPr>
          <p:nvPr/>
        </p:nvSpPr>
        <p:spPr bwMode="auto">
          <a:xfrm>
            <a:off x="4714875" y="3214688"/>
            <a:ext cx="800100" cy="207962"/>
          </a:xfrm>
          <a:prstGeom prst="rect">
            <a:avLst/>
          </a:prstGeom>
          <a:solidFill>
            <a:srgbClr val="FFFFFF"/>
          </a:solidFill>
          <a:ln w="9525">
            <a:noFill/>
            <a:miter lim="800000"/>
            <a:headEnd/>
            <a:tailEnd/>
          </a:ln>
        </p:spPr>
        <p:txBody>
          <a:bodyPr lIns="74295" tIns="8890" rIns="74295" bIns="8890"/>
          <a:lstStyle/>
          <a:p>
            <a:pPr eaLnBrk="0" hangingPunct="0"/>
            <a:endParaRPr lang="ja-JP" altLang="ja-JP" sz="1000">
              <a:latin typeface="ＭＳ Ｐゴシック" pitchFamily="50" charset="-128"/>
              <a:cs typeface="Times New Roman" pitchFamily="18" charset="0"/>
            </a:endParaRPr>
          </a:p>
          <a:p>
            <a:pPr eaLnBrk="0" hangingPunct="0"/>
            <a:r>
              <a:rPr lang="ja-JP" altLang="en-US" sz="1000">
                <a:latin typeface="ＭＳ Ｐゴシック" pitchFamily="50" charset="-128"/>
                <a:cs typeface="Times New Roman" pitchFamily="18" charset="0"/>
              </a:rPr>
              <a:t>生活変動</a:t>
            </a:r>
            <a:endParaRPr lang="ja-JP" altLang="en-US"/>
          </a:p>
        </p:txBody>
      </p:sp>
      <p:sp>
        <p:nvSpPr>
          <p:cNvPr id="20485" name="Text Box 21"/>
          <p:cNvSpPr txBox="1">
            <a:spLocks noChangeArrowheads="1"/>
          </p:cNvSpPr>
          <p:nvPr/>
        </p:nvSpPr>
        <p:spPr bwMode="auto">
          <a:xfrm>
            <a:off x="5429256" y="2571744"/>
            <a:ext cx="2643187" cy="428625"/>
          </a:xfrm>
          <a:prstGeom prst="rect">
            <a:avLst/>
          </a:prstGeom>
          <a:solidFill>
            <a:srgbClr val="FFFFFF"/>
          </a:solidFill>
          <a:ln w="9525">
            <a:noFill/>
            <a:miter lim="800000"/>
            <a:headEnd/>
            <a:tailEnd/>
          </a:ln>
        </p:spPr>
        <p:txBody>
          <a:bodyPr lIns="74295" tIns="8890" rIns="74295" bIns="8890"/>
          <a:lstStyle/>
          <a:p>
            <a:pPr eaLnBrk="0" hangingPunct="0"/>
            <a:r>
              <a:rPr lang="ja-JP" altLang="en-US" sz="2000" dirty="0">
                <a:latin typeface="ＭＳ Ｐゴシック" pitchFamily="50" charset="-128"/>
                <a:cs typeface="Times New Roman" pitchFamily="18" charset="0"/>
              </a:rPr>
              <a:t>適応・抵抗・再構造化</a:t>
            </a:r>
            <a:endParaRPr lang="ja-JP" altLang="en-US" sz="2000" dirty="0"/>
          </a:p>
        </p:txBody>
      </p:sp>
      <p:sp>
        <p:nvSpPr>
          <p:cNvPr id="20488" name="Rectangle 33"/>
          <p:cNvSpPr>
            <a:spLocks noChangeArrowheads="1"/>
          </p:cNvSpPr>
          <p:nvPr/>
        </p:nvSpPr>
        <p:spPr bwMode="auto">
          <a:xfrm>
            <a:off x="0" y="457200"/>
            <a:ext cx="9144000" cy="0"/>
          </a:xfrm>
          <a:prstGeom prst="rect">
            <a:avLst/>
          </a:prstGeom>
          <a:noFill/>
          <a:ln w="9525">
            <a:noFill/>
            <a:miter lim="800000"/>
            <a:headEnd/>
            <a:tailEnd/>
          </a:ln>
        </p:spPr>
        <p:txBody>
          <a:bodyPr wrap="none" anchor="ctr">
            <a:spAutoFit/>
          </a:bodyPr>
          <a:lstStyle/>
          <a:p>
            <a:pPr indent="133350" eaLnBrk="0" hangingPunct="0"/>
            <a:endParaRPr lang="ja-JP" altLang="ja-JP" sz="800">
              <a:latin typeface="ＭＳ 明朝" pitchFamily="17" charset="-128"/>
              <a:ea typeface="ＭＳ 明朝" pitchFamily="17" charset="-128"/>
              <a:cs typeface="ＭＳ Ｐゴシック" pitchFamily="50" charset="-128"/>
            </a:endParaRPr>
          </a:p>
          <a:p>
            <a:pPr indent="133350" eaLnBrk="0" hangingPunct="0"/>
            <a:r>
              <a:rPr lang="ja-JP" altLang="en-US">
                <a:latin typeface="ＭＳ 明朝" pitchFamily="17" charset="-128"/>
                <a:ea typeface="ＭＳ 明朝" pitchFamily="17" charset="-128"/>
                <a:cs typeface="ＭＳ Ｐゴシック" pitchFamily="50" charset="-128"/>
              </a:rPr>
              <a:t>　　　　　　　　　　　　　　　　</a:t>
            </a:r>
            <a:endParaRPr lang="ja-JP" altLang="en-US">
              <a:ea typeface="ＭＳ 明朝" pitchFamily="17" charset="-128"/>
              <a:cs typeface="ＭＳ Ｐゴシック" pitchFamily="50" charset="-128"/>
            </a:endParaRPr>
          </a:p>
          <a:p>
            <a:pPr indent="133350" eaLnBrk="0" hangingPunct="0"/>
            <a:endParaRPr lang="ja-JP" altLang="ja-JP">
              <a:ea typeface="ＭＳ 明朝" pitchFamily="17" charset="-128"/>
              <a:cs typeface="ＭＳ Ｐゴシック" pitchFamily="50" charset="-128"/>
            </a:endParaRPr>
          </a:p>
        </p:txBody>
      </p:sp>
      <p:grpSp>
        <p:nvGrpSpPr>
          <p:cNvPr id="28" name="グループ化 27"/>
          <p:cNvGrpSpPr/>
          <p:nvPr/>
        </p:nvGrpSpPr>
        <p:grpSpPr>
          <a:xfrm>
            <a:off x="357158" y="1857364"/>
            <a:ext cx="8143900" cy="4375119"/>
            <a:chOff x="1000100" y="1643062"/>
            <a:chExt cx="8143900" cy="4375119"/>
          </a:xfrm>
        </p:grpSpPr>
        <p:grpSp>
          <p:nvGrpSpPr>
            <p:cNvPr id="2" name="Group 3"/>
            <p:cNvGrpSpPr>
              <a:grpSpLocks/>
            </p:cNvGrpSpPr>
            <p:nvPr/>
          </p:nvGrpSpPr>
          <p:grpSpPr bwMode="auto">
            <a:xfrm>
              <a:off x="1000100" y="2143116"/>
              <a:ext cx="8143900" cy="2786071"/>
              <a:chOff x="1701" y="12399"/>
              <a:chExt cx="9180" cy="2050"/>
            </a:xfrm>
          </p:grpSpPr>
          <p:sp>
            <p:nvSpPr>
              <p:cNvPr id="20493" name="Oval 20"/>
              <p:cNvSpPr>
                <a:spLocks noChangeArrowheads="1"/>
              </p:cNvSpPr>
              <p:nvPr/>
            </p:nvSpPr>
            <p:spPr bwMode="auto">
              <a:xfrm>
                <a:off x="8721" y="12809"/>
                <a:ext cx="1800" cy="1148"/>
              </a:xfrm>
              <a:prstGeom prst="ellipse">
                <a:avLst/>
              </a:prstGeom>
              <a:solidFill>
                <a:srgbClr val="FFFFFF"/>
              </a:solidFill>
              <a:ln w="9525">
                <a:solidFill>
                  <a:srgbClr val="000000"/>
                </a:solidFill>
                <a:round/>
                <a:headEnd/>
                <a:tailEnd/>
              </a:ln>
            </p:spPr>
            <p:txBody>
              <a:bodyPr lIns="74295" tIns="8890" rIns="74295" bIns="8890"/>
              <a:lstStyle/>
              <a:p>
                <a:pPr eaLnBrk="0" hangingPunct="0"/>
                <a:endParaRPr lang="ja-JP" altLang="ja-JP"/>
              </a:p>
            </p:txBody>
          </p:sp>
          <p:sp>
            <p:nvSpPr>
              <p:cNvPr id="20494" name="Oval 19"/>
              <p:cNvSpPr>
                <a:spLocks noChangeArrowheads="1"/>
              </p:cNvSpPr>
              <p:nvPr/>
            </p:nvSpPr>
            <p:spPr bwMode="auto">
              <a:xfrm>
                <a:off x="8181" y="12973"/>
                <a:ext cx="1620" cy="984"/>
              </a:xfrm>
              <a:prstGeom prst="ellipse">
                <a:avLst/>
              </a:prstGeom>
              <a:solidFill>
                <a:srgbClr val="FFFFFF"/>
              </a:solidFill>
              <a:ln w="9525">
                <a:solidFill>
                  <a:srgbClr val="000000"/>
                </a:solidFill>
                <a:round/>
                <a:headEnd/>
                <a:tailEnd/>
              </a:ln>
            </p:spPr>
            <p:txBody>
              <a:bodyPr lIns="74295" tIns="8890" rIns="74295" bIns="8890"/>
              <a:lstStyle/>
              <a:p>
                <a:pPr eaLnBrk="0" hangingPunct="0"/>
                <a:endParaRPr lang="ja-JP" altLang="ja-JP"/>
              </a:p>
            </p:txBody>
          </p:sp>
          <p:sp>
            <p:nvSpPr>
              <p:cNvPr id="20495" name="Oval 18"/>
              <p:cNvSpPr>
                <a:spLocks noChangeArrowheads="1"/>
              </p:cNvSpPr>
              <p:nvPr/>
            </p:nvSpPr>
            <p:spPr bwMode="auto">
              <a:xfrm>
                <a:off x="7101" y="13137"/>
                <a:ext cx="1440" cy="984"/>
              </a:xfrm>
              <a:prstGeom prst="ellipse">
                <a:avLst/>
              </a:prstGeom>
              <a:solidFill>
                <a:srgbClr val="FFFFFF"/>
              </a:solidFill>
              <a:ln w="9525">
                <a:solidFill>
                  <a:srgbClr val="000000"/>
                </a:solidFill>
                <a:round/>
                <a:headEnd/>
                <a:tailEnd/>
              </a:ln>
            </p:spPr>
            <p:txBody>
              <a:bodyPr lIns="74295" tIns="8890" rIns="74295" bIns="8890"/>
              <a:lstStyle/>
              <a:p>
                <a:pPr eaLnBrk="0" hangingPunct="0"/>
                <a:endParaRPr lang="ja-JP" altLang="ja-JP"/>
              </a:p>
            </p:txBody>
          </p:sp>
          <p:sp>
            <p:nvSpPr>
              <p:cNvPr id="20496" name="Oval 17"/>
              <p:cNvSpPr>
                <a:spLocks noChangeArrowheads="1"/>
              </p:cNvSpPr>
              <p:nvPr/>
            </p:nvSpPr>
            <p:spPr bwMode="auto">
              <a:xfrm>
                <a:off x="6381" y="13137"/>
                <a:ext cx="1440" cy="984"/>
              </a:xfrm>
              <a:prstGeom prst="ellipse">
                <a:avLst/>
              </a:prstGeom>
              <a:solidFill>
                <a:srgbClr val="FFFFFF"/>
              </a:solidFill>
              <a:ln w="9525">
                <a:solidFill>
                  <a:srgbClr val="000000"/>
                </a:solidFill>
                <a:round/>
                <a:headEnd/>
                <a:tailEnd/>
              </a:ln>
            </p:spPr>
            <p:txBody>
              <a:bodyPr lIns="74295" tIns="8890" rIns="74295" bIns="8890"/>
              <a:lstStyle/>
              <a:p>
                <a:pPr eaLnBrk="0" hangingPunct="0"/>
                <a:endParaRPr lang="ja-JP" altLang="ja-JP"/>
              </a:p>
            </p:txBody>
          </p:sp>
          <p:sp>
            <p:nvSpPr>
              <p:cNvPr id="20497" name="Line 16"/>
              <p:cNvSpPr>
                <a:spLocks noChangeShapeType="1"/>
              </p:cNvSpPr>
              <p:nvPr/>
            </p:nvSpPr>
            <p:spPr bwMode="auto">
              <a:xfrm>
                <a:off x="6561" y="14449"/>
                <a:ext cx="2520" cy="0"/>
              </a:xfrm>
              <a:prstGeom prst="line">
                <a:avLst/>
              </a:prstGeom>
              <a:noFill/>
              <a:ln w="9525">
                <a:solidFill>
                  <a:srgbClr val="000000"/>
                </a:solidFill>
                <a:round/>
                <a:headEnd type="triangle" w="med" len="med"/>
                <a:tailEnd type="triangle" w="med" len="med"/>
              </a:ln>
            </p:spPr>
            <p:txBody>
              <a:bodyPr/>
              <a:lstStyle/>
              <a:p>
                <a:endParaRPr lang="ja-JP" altLang="en-US"/>
              </a:p>
            </p:txBody>
          </p:sp>
          <p:sp>
            <p:nvSpPr>
              <p:cNvPr id="20498" name="Line 15"/>
              <p:cNvSpPr>
                <a:spLocks noChangeShapeType="1"/>
              </p:cNvSpPr>
              <p:nvPr/>
            </p:nvSpPr>
            <p:spPr bwMode="auto">
              <a:xfrm>
                <a:off x="3861" y="14449"/>
                <a:ext cx="2700" cy="0"/>
              </a:xfrm>
              <a:prstGeom prst="line">
                <a:avLst/>
              </a:prstGeom>
              <a:noFill/>
              <a:ln w="9525">
                <a:solidFill>
                  <a:srgbClr val="000000"/>
                </a:solidFill>
                <a:round/>
                <a:headEnd type="triangle" w="med" len="med"/>
                <a:tailEnd type="triangle" w="med" len="med"/>
              </a:ln>
            </p:spPr>
            <p:txBody>
              <a:bodyPr/>
              <a:lstStyle/>
              <a:p>
                <a:endParaRPr lang="ja-JP" altLang="en-US"/>
              </a:p>
            </p:txBody>
          </p:sp>
          <p:grpSp>
            <p:nvGrpSpPr>
              <p:cNvPr id="3" name="Group 9"/>
              <p:cNvGrpSpPr>
                <a:grpSpLocks/>
              </p:cNvGrpSpPr>
              <p:nvPr/>
            </p:nvGrpSpPr>
            <p:grpSpPr bwMode="auto">
              <a:xfrm>
                <a:off x="2241" y="12452"/>
                <a:ext cx="5040" cy="1669"/>
                <a:chOff x="2241" y="12452"/>
                <a:chExt cx="5040" cy="1669"/>
              </a:xfrm>
            </p:grpSpPr>
            <p:sp>
              <p:nvSpPr>
                <p:cNvPr id="20505" name="Oval 14"/>
                <p:cNvSpPr>
                  <a:spLocks noChangeArrowheads="1"/>
                </p:cNvSpPr>
                <p:nvPr/>
              </p:nvSpPr>
              <p:spPr bwMode="auto">
                <a:xfrm>
                  <a:off x="5661" y="12973"/>
                  <a:ext cx="1620" cy="984"/>
                </a:xfrm>
                <a:prstGeom prst="ellipse">
                  <a:avLst/>
                </a:prstGeom>
                <a:solidFill>
                  <a:srgbClr val="FFFFFF"/>
                </a:solidFill>
                <a:ln w="9525">
                  <a:solidFill>
                    <a:srgbClr val="000000"/>
                  </a:solidFill>
                  <a:round/>
                  <a:headEnd/>
                  <a:tailEnd/>
                </a:ln>
              </p:spPr>
              <p:txBody>
                <a:bodyPr lIns="74295" tIns="8890" rIns="74295" bIns="8890"/>
                <a:lstStyle/>
                <a:p>
                  <a:pPr eaLnBrk="0" hangingPunct="0"/>
                  <a:endParaRPr lang="ja-JP" altLang="ja-JP"/>
                </a:p>
              </p:txBody>
            </p:sp>
            <p:sp>
              <p:nvSpPr>
                <p:cNvPr id="20506" name="Oval 13"/>
                <p:cNvSpPr>
                  <a:spLocks noChangeArrowheads="1"/>
                </p:cNvSpPr>
                <p:nvPr/>
              </p:nvSpPr>
              <p:spPr bwMode="auto">
                <a:xfrm>
                  <a:off x="4761" y="12481"/>
                  <a:ext cx="1620" cy="1476"/>
                </a:xfrm>
                <a:prstGeom prst="ellipse">
                  <a:avLst/>
                </a:prstGeom>
                <a:solidFill>
                  <a:srgbClr val="FFFFFF"/>
                </a:solidFill>
                <a:ln w="9525">
                  <a:solidFill>
                    <a:srgbClr val="000000"/>
                  </a:solidFill>
                  <a:round/>
                  <a:headEnd/>
                  <a:tailEnd/>
                </a:ln>
              </p:spPr>
              <p:txBody>
                <a:bodyPr lIns="74295" tIns="8890" rIns="74295" bIns="8890"/>
                <a:lstStyle/>
                <a:p>
                  <a:pPr eaLnBrk="0" hangingPunct="0"/>
                  <a:endParaRPr lang="ja-JP" altLang="ja-JP"/>
                </a:p>
              </p:txBody>
            </p:sp>
            <p:sp>
              <p:nvSpPr>
                <p:cNvPr id="20507" name="Oval 12"/>
                <p:cNvSpPr>
                  <a:spLocks noChangeArrowheads="1"/>
                </p:cNvSpPr>
                <p:nvPr/>
              </p:nvSpPr>
              <p:spPr bwMode="auto">
                <a:xfrm>
                  <a:off x="4221" y="12481"/>
                  <a:ext cx="1440" cy="1476"/>
                </a:xfrm>
                <a:prstGeom prst="ellipse">
                  <a:avLst/>
                </a:prstGeom>
                <a:solidFill>
                  <a:srgbClr val="FFFFFF"/>
                </a:solidFill>
                <a:ln w="9525">
                  <a:solidFill>
                    <a:srgbClr val="000000"/>
                  </a:solidFill>
                  <a:round/>
                  <a:headEnd/>
                  <a:tailEnd/>
                </a:ln>
              </p:spPr>
              <p:txBody>
                <a:bodyPr lIns="74295" tIns="8890" rIns="74295" bIns="8890"/>
                <a:lstStyle/>
                <a:p>
                  <a:pPr eaLnBrk="0" hangingPunct="0"/>
                  <a:endParaRPr lang="ja-JP" altLang="ja-JP"/>
                </a:p>
              </p:txBody>
            </p:sp>
            <p:sp>
              <p:nvSpPr>
                <p:cNvPr id="20508" name="Oval 11"/>
                <p:cNvSpPr>
                  <a:spLocks noChangeArrowheads="1"/>
                </p:cNvSpPr>
                <p:nvPr/>
              </p:nvSpPr>
              <p:spPr bwMode="auto">
                <a:xfrm>
                  <a:off x="3125" y="12452"/>
                  <a:ext cx="1800" cy="1476"/>
                </a:xfrm>
                <a:prstGeom prst="ellipse">
                  <a:avLst/>
                </a:prstGeom>
                <a:solidFill>
                  <a:srgbClr val="FFFFFF"/>
                </a:solidFill>
                <a:ln w="9525">
                  <a:solidFill>
                    <a:srgbClr val="000000"/>
                  </a:solidFill>
                  <a:round/>
                  <a:headEnd/>
                  <a:tailEnd/>
                </a:ln>
              </p:spPr>
              <p:txBody>
                <a:bodyPr lIns="74295" tIns="8890" rIns="74295" bIns="8890"/>
                <a:lstStyle/>
                <a:p>
                  <a:pPr eaLnBrk="0" hangingPunct="0"/>
                  <a:r>
                    <a:rPr lang="ja-JP" altLang="en-US" sz="2000" b="1" dirty="0">
                      <a:latin typeface="ＭＳ Ｐゴシック" pitchFamily="50" charset="-128"/>
                      <a:cs typeface="Times New Roman" pitchFamily="18" charset="0"/>
                    </a:rPr>
                    <a:t>　「自立　</a:t>
                  </a:r>
                  <a:endParaRPr lang="en-US" altLang="ja-JP" sz="2000" b="1" dirty="0">
                    <a:latin typeface="ＭＳ Ｐゴシック" pitchFamily="50" charset="-128"/>
                    <a:cs typeface="Times New Roman" pitchFamily="18" charset="0"/>
                  </a:endParaRPr>
                </a:p>
                <a:p>
                  <a:pPr eaLnBrk="0" hangingPunct="0"/>
                  <a:r>
                    <a:rPr lang="ja-JP" altLang="en-US" sz="2000" b="1" dirty="0">
                      <a:latin typeface="ＭＳ Ｐゴシック" pitchFamily="50" charset="-128"/>
                      <a:cs typeface="Times New Roman" pitchFamily="18" charset="0"/>
                    </a:rPr>
                    <a:t>　生活」</a:t>
                  </a:r>
                  <a:endParaRPr lang="ja-JP" altLang="en-US" sz="2000" dirty="0"/>
                </a:p>
              </p:txBody>
            </p:sp>
            <p:sp>
              <p:nvSpPr>
                <p:cNvPr id="20509" name="Oval 10"/>
                <p:cNvSpPr>
                  <a:spLocks noChangeArrowheads="1"/>
                </p:cNvSpPr>
                <p:nvPr/>
              </p:nvSpPr>
              <p:spPr bwMode="auto">
                <a:xfrm>
                  <a:off x="2241" y="12645"/>
                  <a:ext cx="1440" cy="1476"/>
                </a:xfrm>
                <a:prstGeom prst="ellipse">
                  <a:avLst/>
                </a:prstGeom>
                <a:solidFill>
                  <a:srgbClr val="FFFFFF"/>
                </a:solidFill>
                <a:ln w="38100">
                  <a:solidFill>
                    <a:srgbClr val="000000"/>
                  </a:solidFill>
                  <a:prstDash val="lgDash"/>
                  <a:round/>
                  <a:headEnd/>
                  <a:tailEnd/>
                </a:ln>
              </p:spPr>
              <p:txBody>
                <a:bodyPr lIns="74295" tIns="8890" rIns="74295" bIns="8890"/>
                <a:lstStyle/>
                <a:p>
                  <a:pPr eaLnBrk="0" hangingPunct="0"/>
                  <a:r>
                    <a:rPr lang="ja-JP" altLang="en-US" sz="1000">
                      <a:latin typeface="ＭＳ Ｐゴシック" pitchFamily="50" charset="-128"/>
                      <a:cs typeface="Times New Roman" pitchFamily="18" charset="0"/>
                    </a:rPr>
                    <a:t>「</a:t>
                  </a:r>
                  <a:endParaRPr lang="ja-JP" altLang="en-US"/>
                </a:p>
              </p:txBody>
            </p:sp>
          </p:grpSp>
          <p:sp>
            <p:nvSpPr>
              <p:cNvPr id="20500" name="Oval 8"/>
              <p:cNvSpPr>
                <a:spLocks noChangeArrowheads="1"/>
              </p:cNvSpPr>
              <p:nvPr/>
            </p:nvSpPr>
            <p:spPr bwMode="auto">
              <a:xfrm>
                <a:off x="1881" y="12645"/>
                <a:ext cx="1260" cy="1476"/>
              </a:xfrm>
              <a:prstGeom prst="ellipse">
                <a:avLst/>
              </a:prstGeom>
              <a:solidFill>
                <a:srgbClr val="FFFFFF"/>
              </a:solidFill>
              <a:ln w="38100">
                <a:solidFill>
                  <a:srgbClr val="000000"/>
                </a:solidFill>
                <a:prstDash val="sysDot"/>
                <a:round/>
                <a:headEnd/>
                <a:tailEnd/>
              </a:ln>
            </p:spPr>
            <p:txBody>
              <a:bodyPr lIns="74295" tIns="8890" rIns="74295" bIns="8890"/>
              <a:lstStyle/>
              <a:p>
                <a:pPr eaLnBrk="0" hangingPunct="0"/>
                <a:r>
                  <a:rPr lang="ja-JP" altLang="en-US" sz="1000" dirty="0">
                    <a:latin typeface="ＭＳ Ｐゴシック" pitchFamily="50" charset="-128"/>
                    <a:cs typeface="Times New Roman" pitchFamily="18" charset="0"/>
                  </a:rPr>
                  <a:t>「</a:t>
                </a:r>
                <a:r>
                  <a:rPr lang="ja-JP" altLang="en-US" sz="2000" dirty="0">
                    <a:latin typeface="ＭＳ Ｐゴシック" pitchFamily="50" charset="-128"/>
                    <a:cs typeface="Times New Roman" pitchFamily="18" charset="0"/>
                  </a:rPr>
                  <a:t>自立生活」</a:t>
                </a:r>
                <a:endParaRPr lang="en-US" altLang="ja-JP" sz="2000" dirty="0">
                  <a:latin typeface="ＭＳ Ｐゴシック" pitchFamily="50" charset="-128"/>
                  <a:cs typeface="Times New Roman" pitchFamily="18" charset="0"/>
                </a:endParaRPr>
              </a:p>
              <a:p>
                <a:pPr eaLnBrk="0" hangingPunct="0"/>
                <a:r>
                  <a:rPr lang="ja-JP" altLang="en-US" sz="2000" dirty="0">
                    <a:latin typeface="ＭＳ Ｐゴシック" pitchFamily="50" charset="-128"/>
                    <a:cs typeface="Times New Roman" pitchFamily="18" charset="0"/>
                  </a:rPr>
                  <a:t>構造化</a:t>
                </a:r>
                <a:endParaRPr lang="ja-JP" altLang="en-US" sz="2000" dirty="0"/>
              </a:p>
            </p:txBody>
          </p:sp>
          <p:sp>
            <p:nvSpPr>
              <p:cNvPr id="20501" name="Freeform 7"/>
              <p:cNvSpPr>
                <a:spLocks/>
              </p:cNvSpPr>
              <p:nvPr/>
            </p:nvSpPr>
            <p:spPr bwMode="auto">
              <a:xfrm>
                <a:off x="1701" y="13766"/>
                <a:ext cx="9180" cy="382"/>
              </a:xfrm>
              <a:custGeom>
                <a:avLst/>
                <a:gdLst>
                  <a:gd name="T0" fmla="*/ 0 w 9180"/>
                  <a:gd name="T1" fmla="*/ 27 h 382"/>
                  <a:gd name="T2" fmla="*/ 180 w 9180"/>
                  <a:gd name="T3" fmla="*/ 27 h 382"/>
                  <a:gd name="T4" fmla="*/ 360 w 9180"/>
                  <a:gd name="T5" fmla="*/ 191 h 382"/>
                  <a:gd name="T6" fmla="*/ 900 w 9180"/>
                  <a:gd name="T7" fmla="*/ 355 h 382"/>
                  <a:gd name="T8" fmla="*/ 1440 w 9180"/>
                  <a:gd name="T9" fmla="*/ 355 h 382"/>
                  <a:gd name="T10" fmla="*/ 2520 w 9180"/>
                  <a:gd name="T11" fmla="*/ 191 h 382"/>
                  <a:gd name="T12" fmla="*/ 4860 w 9180"/>
                  <a:gd name="T13" fmla="*/ 191 h 382"/>
                  <a:gd name="T14" fmla="*/ 5580 w 9180"/>
                  <a:gd name="T15" fmla="*/ 355 h 382"/>
                  <a:gd name="T16" fmla="*/ 7560 w 9180"/>
                  <a:gd name="T17" fmla="*/ 191 h 382"/>
                  <a:gd name="T18" fmla="*/ 8460 w 9180"/>
                  <a:gd name="T19" fmla="*/ 191 h 382"/>
                  <a:gd name="T20" fmla="*/ 9180 w 9180"/>
                  <a:gd name="T21" fmla="*/ 27 h 38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180"/>
                  <a:gd name="T34" fmla="*/ 0 h 382"/>
                  <a:gd name="T35" fmla="*/ 9180 w 9180"/>
                  <a:gd name="T36" fmla="*/ 382 h 38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180" h="382">
                    <a:moveTo>
                      <a:pt x="0" y="27"/>
                    </a:moveTo>
                    <a:cubicBezTo>
                      <a:pt x="60" y="13"/>
                      <a:pt x="120" y="0"/>
                      <a:pt x="180" y="27"/>
                    </a:cubicBezTo>
                    <a:cubicBezTo>
                      <a:pt x="240" y="54"/>
                      <a:pt x="240" y="136"/>
                      <a:pt x="360" y="191"/>
                    </a:cubicBezTo>
                    <a:cubicBezTo>
                      <a:pt x="480" y="246"/>
                      <a:pt x="720" y="328"/>
                      <a:pt x="900" y="355"/>
                    </a:cubicBezTo>
                    <a:cubicBezTo>
                      <a:pt x="1080" y="382"/>
                      <a:pt x="1170" y="382"/>
                      <a:pt x="1440" y="355"/>
                    </a:cubicBezTo>
                    <a:cubicBezTo>
                      <a:pt x="1710" y="328"/>
                      <a:pt x="1950" y="218"/>
                      <a:pt x="2520" y="191"/>
                    </a:cubicBezTo>
                    <a:cubicBezTo>
                      <a:pt x="3090" y="164"/>
                      <a:pt x="4350" y="164"/>
                      <a:pt x="4860" y="191"/>
                    </a:cubicBezTo>
                    <a:cubicBezTo>
                      <a:pt x="5370" y="218"/>
                      <a:pt x="5130" y="355"/>
                      <a:pt x="5580" y="355"/>
                    </a:cubicBezTo>
                    <a:cubicBezTo>
                      <a:pt x="6030" y="355"/>
                      <a:pt x="7080" y="218"/>
                      <a:pt x="7560" y="191"/>
                    </a:cubicBezTo>
                    <a:cubicBezTo>
                      <a:pt x="8040" y="164"/>
                      <a:pt x="8190" y="218"/>
                      <a:pt x="8460" y="191"/>
                    </a:cubicBezTo>
                    <a:cubicBezTo>
                      <a:pt x="8730" y="164"/>
                      <a:pt x="8955" y="95"/>
                      <a:pt x="9180" y="27"/>
                    </a:cubicBezTo>
                  </a:path>
                </a:pathLst>
              </a:custGeom>
              <a:noFill/>
              <a:ln w="9525">
                <a:solidFill>
                  <a:srgbClr val="000000"/>
                </a:solidFill>
                <a:round/>
                <a:headEnd/>
                <a:tailEnd/>
              </a:ln>
            </p:spPr>
            <p:txBody>
              <a:bodyPr/>
              <a:lstStyle/>
              <a:p>
                <a:endParaRPr lang="ja-JP" altLang="en-US"/>
              </a:p>
            </p:txBody>
          </p:sp>
          <p:sp>
            <p:nvSpPr>
              <p:cNvPr id="20502" name="Line 6"/>
              <p:cNvSpPr>
                <a:spLocks noChangeShapeType="1"/>
              </p:cNvSpPr>
              <p:nvPr/>
            </p:nvSpPr>
            <p:spPr bwMode="auto">
              <a:xfrm>
                <a:off x="2061" y="14449"/>
                <a:ext cx="1800" cy="0"/>
              </a:xfrm>
              <a:prstGeom prst="line">
                <a:avLst/>
              </a:prstGeom>
              <a:noFill/>
              <a:ln w="9525">
                <a:solidFill>
                  <a:srgbClr val="000000"/>
                </a:solidFill>
                <a:round/>
                <a:headEnd type="triangle" w="med" len="med"/>
                <a:tailEnd type="triangle" w="med" len="med"/>
              </a:ln>
            </p:spPr>
            <p:txBody>
              <a:bodyPr/>
              <a:lstStyle/>
              <a:p>
                <a:endParaRPr lang="ja-JP" altLang="en-US"/>
              </a:p>
            </p:txBody>
          </p:sp>
          <p:sp>
            <p:nvSpPr>
              <p:cNvPr id="20504" name="Freeform 4"/>
              <p:cNvSpPr>
                <a:spLocks/>
              </p:cNvSpPr>
              <p:nvPr/>
            </p:nvSpPr>
            <p:spPr bwMode="auto">
              <a:xfrm>
                <a:off x="1701" y="12399"/>
                <a:ext cx="8820" cy="793"/>
              </a:xfrm>
              <a:custGeom>
                <a:avLst/>
                <a:gdLst>
                  <a:gd name="T0" fmla="*/ 0 w 8820"/>
                  <a:gd name="T1" fmla="*/ 82 h 793"/>
                  <a:gd name="T2" fmla="*/ 180 w 8820"/>
                  <a:gd name="T3" fmla="*/ 82 h 793"/>
                  <a:gd name="T4" fmla="*/ 720 w 8820"/>
                  <a:gd name="T5" fmla="*/ 246 h 793"/>
                  <a:gd name="T6" fmla="*/ 2520 w 8820"/>
                  <a:gd name="T7" fmla="*/ 82 h 793"/>
                  <a:gd name="T8" fmla="*/ 3960 w 8820"/>
                  <a:gd name="T9" fmla="*/ 82 h 793"/>
                  <a:gd name="T10" fmla="*/ 5040 w 8820"/>
                  <a:gd name="T11" fmla="*/ 574 h 793"/>
                  <a:gd name="T12" fmla="*/ 5760 w 8820"/>
                  <a:gd name="T13" fmla="*/ 738 h 793"/>
                  <a:gd name="T14" fmla="*/ 6660 w 8820"/>
                  <a:gd name="T15" fmla="*/ 738 h 793"/>
                  <a:gd name="T16" fmla="*/ 7920 w 8820"/>
                  <a:gd name="T17" fmla="*/ 410 h 793"/>
                  <a:gd name="T18" fmla="*/ 8820 w 8820"/>
                  <a:gd name="T19" fmla="*/ 410 h 79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820"/>
                  <a:gd name="T31" fmla="*/ 0 h 793"/>
                  <a:gd name="T32" fmla="*/ 8820 w 8820"/>
                  <a:gd name="T33" fmla="*/ 793 h 79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820" h="793">
                    <a:moveTo>
                      <a:pt x="0" y="82"/>
                    </a:moveTo>
                    <a:cubicBezTo>
                      <a:pt x="30" y="68"/>
                      <a:pt x="60" y="55"/>
                      <a:pt x="180" y="82"/>
                    </a:cubicBezTo>
                    <a:cubicBezTo>
                      <a:pt x="300" y="109"/>
                      <a:pt x="330" y="246"/>
                      <a:pt x="720" y="246"/>
                    </a:cubicBezTo>
                    <a:cubicBezTo>
                      <a:pt x="1110" y="246"/>
                      <a:pt x="1980" y="109"/>
                      <a:pt x="2520" y="82"/>
                    </a:cubicBezTo>
                    <a:cubicBezTo>
                      <a:pt x="3060" y="55"/>
                      <a:pt x="3540" y="0"/>
                      <a:pt x="3960" y="82"/>
                    </a:cubicBezTo>
                    <a:cubicBezTo>
                      <a:pt x="4380" y="164"/>
                      <a:pt x="4740" y="465"/>
                      <a:pt x="5040" y="574"/>
                    </a:cubicBezTo>
                    <a:cubicBezTo>
                      <a:pt x="5340" y="683"/>
                      <a:pt x="5490" y="711"/>
                      <a:pt x="5760" y="738"/>
                    </a:cubicBezTo>
                    <a:cubicBezTo>
                      <a:pt x="6030" y="765"/>
                      <a:pt x="6300" y="793"/>
                      <a:pt x="6660" y="738"/>
                    </a:cubicBezTo>
                    <a:cubicBezTo>
                      <a:pt x="7020" y="683"/>
                      <a:pt x="7560" y="465"/>
                      <a:pt x="7920" y="410"/>
                    </a:cubicBezTo>
                    <a:cubicBezTo>
                      <a:pt x="8280" y="355"/>
                      <a:pt x="8550" y="382"/>
                      <a:pt x="8820" y="410"/>
                    </a:cubicBezTo>
                  </a:path>
                </a:pathLst>
              </a:custGeom>
              <a:noFill/>
              <a:ln w="9525">
                <a:solidFill>
                  <a:srgbClr val="000000"/>
                </a:solidFill>
                <a:round/>
                <a:headEnd/>
                <a:tailEnd/>
              </a:ln>
            </p:spPr>
            <p:txBody>
              <a:bodyPr/>
              <a:lstStyle/>
              <a:p>
                <a:endParaRPr lang="ja-JP" altLang="en-US"/>
              </a:p>
            </p:txBody>
          </p:sp>
        </p:grpSp>
        <p:sp>
          <p:nvSpPr>
            <p:cNvPr id="62486" name="Rectangle 22"/>
            <p:cNvSpPr>
              <a:spLocks noChangeArrowheads="1"/>
            </p:cNvSpPr>
            <p:nvPr/>
          </p:nvSpPr>
          <p:spPr bwMode="auto">
            <a:xfrm>
              <a:off x="1214438" y="1643062"/>
              <a:ext cx="5214950" cy="677108"/>
            </a:xfrm>
            <a:prstGeom prst="rect">
              <a:avLst/>
            </a:prstGeom>
            <a:noFill/>
            <a:ln w="9525">
              <a:noFill/>
              <a:miter lim="800000"/>
              <a:headEnd/>
              <a:tailEnd/>
            </a:ln>
            <a:effectLst/>
          </p:spPr>
          <p:txBody>
            <a:bodyPr wrap="square" anchor="ctr">
              <a:spAutoFit/>
            </a:bodyPr>
            <a:lstStyle/>
            <a:p>
              <a:pPr indent="133350" eaLnBrk="0" hangingPunct="0">
                <a:defRPr/>
              </a:pPr>
              <a:r>
                <a:rPr lang="ja-JP" sz="2000" dirty="0">
                  <a:latin typeface="+mn-ea"/>
                  <a:ea typeface="+mn-ea"/>
                  <a:cs typeface="ＭＳ Ｐゴシック" pitchFamily="50" charset="-128"/>
                </a:rPr>
                <a:t>外的規定</a:t>
              </a:r>
              <a:r>
                <a:rPr lang="ja-JP" sz="2000" dirty="0" smtClean="0">
                  <a:latin typeface="+mn-ea"/>
                  <a:ea typeface="+mn-ea"/>
                  <a:cs typeface="ＭＳ Ｐゴシック" pitchFamily="50" charset="-128"/>
                </a:rPr>
                <a:t>要因</a:t>
              </a:r>
              <a:r>
                <a:rPr lang="ja-JP" altLang="en-US" sz="2000" dirty="0" smtClean="0">
                  <a:latin typeface="+mn-ea"/>
                  <a:ea typeface="+mn-ea"/>
                  <a:cs typeface="ＭＳ Ｐゴシック" pitchFamily="50" charset="-128"/>
                </a:rPr>
                <a:t>（</a:t>
              </a:r>
              <a:r>
                <a:rPr lang="ja-JP" sz="2000" dirty="0" smtClean="0">
                  <a:latin typeface="+mn-ea"/>
                  <a:ea typeface="+mn-ea"/>
                  <a:cs typeface="ＭＳ Ｐゴシック" pitchFamily="50" charset="-128"/>
                </a:rPr>
                <a:t>ディスアビリティ</a:t>
              </a:r>
              <a:r>
                <a:rPr lang="ja-JP" altLang="en-US" sz="2000" dirty="0" smtClean="0">
                  <a:latin typeface="+mn-ea"/>
                  <a:ea typeface="+mn-ea"/>
                  <a:cs typeface="ＭＳ Ｐゴシック" pitchFamily="50" charset="-128"/>
                </a:rPr>
                <a:t>を含む）</a:t>
              </a:r>
              <a:r>
                <a:rPr lang="ja-JP" sz="2000" dirty="0">
                  <a:latin typeface="+mn-ea"/>
                  <a:ea typeface="+mn-ea"/>
                  <a:cs typeface="ＭＳ Ｐゴシック" pitchFamily="50" charset="-128"/>
                </a:rPr>
                <a:t>　　　</a:t>
              </a:r>
              <a:r>
                <a:rPr lang="ja-JP" sz="2000" dirty="0">
                  <a:latin typeface="+mj-ea"/>
                  <a:ea typeface="+mj-ea"/>
                  <a:cs typeface="ＭＳ Ｐゴシック" pitchFamily="50" charset="-128"/>
                </a:rPr>
                <a:t>　</a:t>
              </a:r>
              <a:r>
                <a:rPr lang="ja-JP" sz="1000" dirty="0">
                  <a:latin typeface="Century" pitchFamily="18" charset="0"/>
                  <a:ea typeface="ＭＳ 明朝" pitchFamily="17" charset="-128"/>
                  <a:cs typeface="ＭＳ Ｐゴシック" pitchFamily="50" charset="-128"/>
                </a:rPr>
                <a:t>　　</a:t>
              </a:r>
              <a:endParaRPr lang="ja-JP" sz="800" dirty="0">
                <a:latin typeface="Arial" pitchFamily="34" charset="0"/>
              </a:endParaRPr>
            </a:p>
            <a:p>
              <a:pPr indent="133350" eaLnBrk="0" hangingPunct="0">
                <a:defRPr/>
              </a:pPr>
              <a:endParaRPr lang="ja-JP" dirty="0">
                <a:latin typeface="Arial" pitchFamily="34" charset="0"/>
              </a:endParaRPr>
            </a:p>
          </p:txBody>
        </p:sp>
        <p:sp>
          <p:nvSpPr>
            <p:cNvPr id="30" name="正方形/長方形 29"/>
            <p:cNvSpPr/>
            <p:nvPr/>
          </p:nvSpPr>
          <p:spPr>
            <a:xfrm>
              <a:off x="1000100" y="4643446"/>
              <a:ext cx="7929588" cy="1374735"/>
            </a:xfrm>
            <a:prstGeom prst="rect">
              <a:avLst/>
            </a:prstGeom>
          </p:spPr>
          <p:txBody>
            <a:bodyPr wrap="square">
              <a:spAutoFit/>
            </a:bodyPr>
            <a:lstStyle/>
            <a:p>
              <a:pPr indent="133350" eaLnBrk="0" hangingPunct="0">
                <a:lnSpc>
                  <a:spcPts val="2000"/>
                </a:lnSpc>
                <a:defRPr/>
              </a:pPr>
              <a:r>
                <a:rPr lang="ja-JP" altLang="en-US" b="1" dirty="0">
                  <a:latin typeface="+mn-ea"/>
                  <a:ea typeface="+mn-ea"/>
                  <a:cs typeface="ＭＳ Ｐゴシック" pitchFamily="50" charset="-128"/>
                </a:rPr>
                <a:t>内的規定</a:t>
              </a:r>
              <a:r>
                <a:rPr lang="ja-JP" altLang="en-US" b="1" dirty="0" smtClean="0">
                  <a:latin typeface="+mn-ea"/>
                  <a:ea typeface="+mn-ea"/>
                  <a:cs typeface="ＭＳ Ｐゴシック" pitchFamily="50" charset="-128"/>
                </a:rPr>
                <a:t>要因（インペアメントを含む）</a:t>
              </a:r>
              <a:endParaRPr lang="ja-JP" altLang="en-US" b="1" dirty="0">
                <a:latin typeface="+mn-ea"/>
                <a:ea typeface="+mn-ea"/>
              </a:endParaRPr>
            </a:p>
            <a:p>
              <a:pPr indent="133350" eaLnBrk="0" hangingPunct="0">
                <a:lnSpc>
                  <a:spcPts val="2000"/>
                </a:lnSpc>
                <a:defRPr/>
              </a:pPr>
              <a:endParaRPr lang="en-US" altLang="ja-JP" b="1" dirty="0">
                <a:latin typeface="+mn-ea"/>
                <a:ea typeface="+mn-ea"/>
                <a:cs typeface="Times New Roman" pitchFamily="18" charset="0"/>
              </a:endParaRPr>
            </a:p>
            <a:p>
              <a:pPr indent="133350" eaLnBrk="0" hangingPunct="0">
                <a:lnSpc>
                  <a:spcPts val="2000"/>
                </a:lnSpc>
                <a:defRPr/>
              </a:pPr>
              <a:r>
                <a:rPr lang="ja-JP" altLang="en-US" b="1" dirty="0">
                  <a:latin typeface="+mn-ea"/>
                  <a:ea typeface="+mn-ea"/>
                  <a:cs typeface="Times New Roman" pitchFamily="18" charset="0"/>
                </a:rPr>
                <a:t>①「自立生活」</a:t>
              </a:r>
              <a:endParaRPr lang="en-US" altLang="ja-JP" b="1" dirty="0">
                <a:latin typeface="+mn-ea"/>
                <a:ea typeface="+mn-ea"/>
                <a:cs typeface="Times New Roman" pitchFamily="18" charset="0"/>
              </a:endParaRPr>
            </a:p>
            <a:p>
              <a:pPr indent="133350" eaLnBrk="0" hangingPunct="0">
                <a:lnSpc>
                  <a:spcPts val="2000"/>
                </a:lnSpc>
                <a:defRPr/>
              </a:pPr>
              <a:r>
                <a:rPr lang="ja-JP" altLang="en-US" b="1" dirty="0">
                  <a:latin typeface="+mn-ea"/>
                  <a:ea typeface="+mn-ea"/>
                  <a:cs typeface="Times New Roman" pitchFamily="18" charset="0"/>
                </a:rPr>
                <a:t>構造化の　　　　②日常生活のプロセス　③生活（再）</a:t>
              </a:r>
              <a:r>
                <a:rPr lang="ja-JP" altLang="en-US" b="1" dirty="0" smtClean="0">
                  <a:latin typeface="+mn-ea"/>
                  <a:ea typeface="+mn-ea"/>
                  <a:cs typeface="Times New Roman" pitchFamily="18" charset="0"/>
                </a:rPr>
                <a:t>構造化</a:t>
              </a:r>
              <a:r>
                <a:rPr lang="ja-JP" altLang="en-US" b="1" dirty="0">
                  <a:latin typeface="+mn-ea"/>
                  <a:ea typeface="+mn-ea"/>
                  <a:cs typeface="Times New Roman" pitchFamily="18" charset="0"/>
                </a:rPr>
                <a:t>　　　　　　　　　　　　　　　　　　　　　　　　　プロセス　　　　　　</a:t>
              </a:r>
              <a:r>
                <a:rPr lang="ja-JP" altLang="en-US" b="1" dirty="0" smtClean="0">
                  <a:latin typeface="+mn-ea"/>
                  <a:ea typeface="+mn-ea"/>
                  <a:cs typeface="Times New Roman" pitchFamily="18" charset="0"/>
                </a:rPr>
                <a:t>プロセス　　　　　　　　　のプロセス　　</a:t>
              </a:r>
              <a:endParaRPr lang="ja-JP" altLang="en-US" b="1" dirty="0">
                <a:latin typeface="+mn-ea"/>
                <a:ea typeface="+mn-ea"/>
              </a:endParaRPr>
            </a:p>
          </p:txBody>
        </p:sp>
      </p:grpSp>
      <p:sp>
        <p:nvSpPr>
          <p:cNvPr id="20491" name="Line 35"/>
          <p:cNvSpPr>
            <a:spLocks noChangeShapeType="1"/>
          </p:cNvSpPr>
          <p:nvPr/>
        </p:nvSpPr>
        <p:spPr bwMode="auto">
          <a:xfrm flipH="1">
            <a:off x="5143504" y="2500306"/>
            <a:ext cx="0" cy="312737"/>
          </a:xfrm>
          <a:prstGeom prst="line">
            <a:avLst/>
          </a:prstGeom>
          <a:noFill/>
          <a:ln w="9525">
            <a:solidFill>
              <a:srgbClr val="000000"/>
            </a:solidFill>
            <a:round/>
            <a:headEnd/>
            <a:tailEnd type="oval" w="med" len="med"/>
          </a:ln>
        </p:spPr>
        <p:txBody>
          <a:bodyPr/>
          <a:lstStyle/>
          <a:p>
            <a:endParaRPr lang="ja-JP" altLang="en-US"/>
          </a:p>
        </p:txBody>
      </p:sp>
      <p:sp>
        <p:nvSpPr>
          <p:cNvPr id="20492" name="Text Box 36"/>
          <p:cNvSpPr txBox="1">
            <a:spLocks noChangeArrowheads="1"/>
          </p:cNvSpPr>
          <p:nvPr/>
        </p:nvSpPr>
        <p:spPr bwMode="auto">
          <a:xfrm>
            <a:off x="4643438" y="2143116"/>
            <a:ext cx="1285875" cy="350838"/>
          </a:xfrm>
          <a:prstGeom prst="rect">
            <a:avLst/>
          </a:prstGeom>
          <a:solidFill>
            <a:srgbClr val="FFFFFF"/>
          </a:solidFill>
          <a:ln w="9525">
            <a:noFill/>
            <a:miter lim="800000"/>
            <a:headEnd/>
            <a:tailEnd/>
          </a:ln>
        </p:spPr>
        <p:txBody>
          <a:bodyPr lIns="74295" tIns="8890" rIns="74295" bIns="8890"/>
          <a:lstStyle/>
          <a:p>
            <a:pPr algn="just"/>
            <a:r>
              <a:rPr lang="ja-JP" altLang="en-US" sz="2000" dirty="0">
                <a:latin typeface="ＭＳ Ｐゴシック" pitchFamily="50" charset="-128"/>
              </a:rPr>
              <a:t>生活変動</a:t>
            </a:r>
            <a:endParaRPr lang="ja-JP" alt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kumimoji="1" lang="ja-JP" altLang="en-US" dirty="0" smtClean="0"/>
              <a:t>生活の資源と資源の管理者</a:t>
            </a:r>
            <a:endParaRPr kumimoji="1" lang="ja-JP" altLang="en-US" dirty="0"/>
          </a:p>
        </p:txBody>
      </p:sp>
      <p:sp>
        <p:nvSpPr>
          <p:cNvPr id="8" name="縦書きテキスト プレースホルダ 7"/>
          <p:cNvSpPr>
            <a:spLocks noGrp="1"/>
          </p:cNvSpPr>
          <p:nvPr>
            <p:ph type="body" orient="vert" idx="1"/>
          </p:nvPr>
        </p:nvSpPr>
        <p:spPr/>
        <p:txBody>
          <a:bodyPr vert="horz"/>
          <a:lstStyle/>
          <a:p>
            <a:pPr>
              <a:buNone/>
            </a:pPr>
            <a:r>
              <a:rPr lang="ja-JP" altLang="en-US" sz="4000" dirty="0" smtClean="0"/>
              <a:t>生活の資源</a:t>
            </a:r>
            <a:endParaRPr lang="en-US" altLang="ja-JP" sz="4000" dirty="0" smtClean="0"/>
          </a:p>
          <a:p>
            <a:r>
              <a:rPr lang="ja-JP" altLang="en-US" dirty="0" smtClean="0"/>
              <a:t>構造的資源（住宅、お金、労働力）</a:t>
            </a:r>
            <a:endParaRPr lang="en-US" altLang="ja-JP" dirty="0" smtClean="0"/>
          </a:p>
          <a:p>
            <a:r>
              <a:rPr lang="ja-JP" altLang="en-US" dirty="0" smtClean="0"/>
              <a:t>編成資源（情報、時間、アイデンティティ）</a:t>
            </a:r>
            <a:endParaRPr lang="en-US" altLang="ja-JP" dirty="0" smtClean="0"/>
          </a:p>
          <a:p>
            <a:pPr>
              <a:buNone/>
            </a:pPr>
            <a:r>
              <a:rPr lang="ja-JP" altLang="en-US" sz="4000" dirty="0" smtClean="0"/>
              <a:t>資源の管理者</a:t>
            </a:r>
            <a:endParaRPr lang="en-US" altLang="ja-JP" sz="4000" dirty="0" smtClean="0"/>
          </a:p>
          <a:p>
            <a:r>
              <a:rPr lang="ja-JP" altLang="en-US" dirty="0" smtClean="0"/>
              <a:t>構造的資源を編成資源を用いて編成する人</a:t>
            </a:r>
            <a:endParaRPr lang="en-US" altLang="ja-JP" dirty="0" smtClean="0"/>
          </a:p>
          <a:p>
            <a:pPr>
              <a:buNone/>
            </a:pPr>
            <a:r>
              <a:rPr lang="ja-JP" altLang="en-US" dirty="0" smtClean="0"/>
              <a:t>　（資源を動員する者が必ずしも管理しているわけではない）</a:t>
            </a:r>
          </a:p>
          <a:p>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a:xfrm>
            <a:off x="1000100" y="274320"/>
            <a:ext cx="7933588" cy="1143000"/>
          </a:xfrm>
        </p:spPr>
        <p:txBody>
          <a:bodyPr>
            <a:normAutofit/>
          </a:bodyPr>
          <a:lstStyle/>
          <a:p>
            <a:pPr eaLnBrk="1" hangingPunct="1"/>
            <a:r>
              <a:rPr lang="ja-JP" altLang="en-US" sz="3800" dirty="0" smtClean="0"/>
              <a:t>生活の資源によって編成された生活</a:t>
            </a:r>
          </a:p>
        </p:txBody>
      </p:sp>
      <p:grpSp>
        <p:nvGrpSpPr>
          <p:cNvPr id="2" name="Group 2"/>
          <p:cNvGrpSpPr>
            <a:grpSpLocks/>
          </p:cNvGrpSpPr>
          <p:nvPr/>
        </p:nvGrpSpPr>
        <p:grpSpPr bwMode="auto">
          <a:xfrm>
            <a:off x="1071538" y="2357438"/>
            <a:ext cx="7500962" cy="4075112"/>
            <a:chOff x="2601" y="3457"/>
            <a:chExt cx="7020" cy="4121"/>
          </a:xfrm>
        </p:grpSpPr>
        <p:grpSp>
          <p:nvGrpSpPr>
            <p:cNvPr id="3" name="Group 3"/>
            <p:cNvGrpSpPr>
              <a:grpSpLocks/>
            </p:cNvGrpSpPr>
            <p:nvPr/>
          </p:nvGrpSpPr>
          <p:grpSpPr bwMode="auto">
            <a:xfrm>
              <a:off x="3782" y="4144"/>
              <a:ext cx="4429" cy="3434"/>
              <a:chOff x="3782" y="4281"/>
              <a:chExt cx="4399" cy="2915"/>
            </a:xfrm>
          </p:grpSpPr>
          <p:grpSp>
            <p:nvGrpSpPr>
              <p:cNvPr id="4" name="Group 4"/>
              <p:cNvGrpSpPr>
                <a:grpSpLocks/>
              </p:cNvGrpSpPr>
              <p:nvPr/>
            </p:nvGrpSpPr>
            <p:grpSpPr bwMode="auto">
              <a:xfrm>
                <a:off x="3861" y="4281"/>
                <a:ext cx="4320" cy="1312"/>
                <a:chOff x="4792" y="5773"/>
                <a:chExt cx="3358" cy="1890"/>
              </a:xfrm>
            </p:grpSpPr>
            <p:sp>
              <p:nvSpPr>
                <p:cNvPr id="21527" name="Oval 5"/>
                <p:cNvSpPr>
                  <a:spLocks noChangeArrowheads="1"/>
                </p:cNvSpPr>
                <p:nvPr/>
              </p:nvSpPr>
              <p:spPr bwMode="auto">
                <a:xfrm>
                  <a:off x="4792" y="5773"/>
                  <a:ext cx="1526" cy="1890"/>
                </a:xfrm>
                <a:prstGeom prst="ellipse">
                  <a:avLst/>
                </a:prstGeom>
                <a:solidFill>
                  <a:srgbClr val="FFFFFF"/>
                </a:solidFill>
                <a:ln w="9525">
                  <a:solidFill>
                    <a:srgbClr val="000000"/>
                  </a:solidFill>
                  <a:round/>
                  <a:headEnd/>
                  <a:tailEnd/>
                </a:ln>
              </p:spPr>
              <p:txBody>
                <a:bodyPr vert="eaVert" lIns="74295" tIns="8890" rIns="74295" bIns="8890"/>
                <a:lstStyle/>
                <a:p>
                  <a:pPr algn="ctr"/>
                  <a:endParaRPr lang="en-US" altLang="ja-JP" sz="1000">
                    <a:latin typeface="Times New Roman" pitchFamily="18" charset="0"/>
                  </a:endParaRPr>
                </a:p>
                <a:p>
                  <a:pPr algn="just"/>
                  <a:endParaRPr lang="en-US" altLang="ja-JP" sz="2000">
                    <a:latin typeface="Century" pitchFamily="18" charset="0"/>
                  </a:endParaRPr>
                </a:p>
                <a:p>
                  <a:pPr algn="just"/>
                  <a:endParaRPr lang="en-US" altLang="ja-JP" sz="2000">
                    <a:latin typeface="Century" pitchFamily="18" charset="0"/>
                  </a:endParaRPr>
                </a:p>
                <a:p>
                  <a:pPr algn="just"/>
                  <a:r>
                    <a:rPr lang="ja-JP" altLang="en-US" sz="2000">
                      <a:latin typeface="Century" pitchFamily="18" charset="0"/>
                    </a:rPr>
                    <a:t>情報</a:t>
                  </a:r>
                  <a:endParaRPr lang="ja-JP" altLang="en-US" sz="2000"/>
                </a:p>
              </p:txBody>
            </p:sp>
            <p:sp>
              <p:nvSpPr>
                <p:cNvPr id="21528" name="Oval 6"/>
                <p:cNvSpPr>
                  <a:spLocks noChangeArrowheads="1"/>
                </p:cNvSpPr>
                <p:nvPr/>
              </p:nvSpPr>
              <p:spPr bwMode="auto">
                <a:xfrm>
                  <a:off x="5708" y="5773"/>
                  <a:ext cx="1526" cy="1890"/>
                </a:xfrm>
                <a:prstGeom prst="ellipse">
                  <a:avLst/>
                </a:prstGeom>
                <a:solidFill>
                  <a:srgbClr val="FFFFFF"/>
                </a:solidFill>
                <a:ln w="9525">
                  <a:solidFill>
                    <a:srgbClr val="000000"/>
                  </a:solidFill>
                  <a:round/>
                  <a:headEnd/>
                  <a:tailEnd/>
                </a:ln>
              </p:spPr>
              <p:txBody>
                <a:bodyPr vert="eaVert" lIns="74295" tIns="8890" rIns="74295" bIns="8890"/>
                <a:lstStyle/>
                <a:p>
                  <a:pPr algn="ctr"/>
                  <a:endParaRPr lang="en-US" altLang="ja-JP" sz="1000" dirty="0">
                    <a:latin typeface="Times New Roman" pitchFamily="18" charset="0"/>
                  </a:endParaRPr>
                </a:p>
                <a:p>
                  <a:pPr algn="just"/>
                  <a:endParaRPr lang="en-US" altLang="ja-JP" sz="2000" dirty="0">
                    <a:latin typeface="Century" pitchFamily="18" charset="0"/>
                  </a:endParaRPr>
                </a:p>
                <a:p>
                  <a:pPr algn="just"/>
                  <a:r>
                    <a:rPr lang="en-US" altLang="ja-JP" sz="2000" dirty="0" err="1">
                      <a:latin typeface="Century" pitchFamily="18" charset="0"/>
                    </a:rPr>
                    <a:t>Iden</a:t>
                  </a:r>
                  <a:endParaRPr lang="en-US" altLang="ja-JP" sz="2000" dirty="0">
                    <a:latin typeface="Times New Roman" pitchFamily="18" charset="0"/>
                  </a:endParaRPr>
                </a:p>
                <a:p>
                  <a:pPr algn="just"/>
                  <a:r>
                    <a:rPr lang="en-US" altLang="ja-JP" sz="2000" dirty="0">
                      <a:latin typeface="Century" pitchFamily="18" charset="0"/>
                    </a:rPr>
                    <a:t>-</a:t>
                  </a:r>
                  <a:r>
                    <a:rPr lang="en-US" altLang="ja-JP" sz="2000" dirty="0" err="1">
                      <a:latin typeface="Century" pitchFamily="18" charset="0"/>
                    </a:rPr>
                    <a:t>tity</a:t>
                  </a:r>
                  <a:endParaRPr lang="ja-JP" altLang="ja-JP" sz="2000" dirty="0"/>
                </a:p>
              </p:txBody>
            </p:sp>
            <p:sp>
              <p:nvSpPr>
                <p:cNvPr id="21529" name="Oval 7"/>
                <p:cNvSpPr>
                  <a:spLocks noChangeArrowheads="1"/>
                </p:cNvSpPr>
                <p:nvPr/>
              </p:nvSpPr>
              <p:spPr bwMode="auto">
                <a:xfrm>
                  <a:off x="6624" y="5773"/>
                  <a:ext cx="1526" cy="1890"/>
                </a:xfrm>
                <a:prstGeom prst="ellipse">
                  <a:avLst/>
                </a:prstGeom>
                <a:solidFill>
                  <a:srgbClr val="FFFFFF"/>
                </a:solidFill>
                <a:ln w="9525">
                  <a:solidFill>
                    <a:srgbClr val="000000"/>
                  </a:solidFill>
                  <a:round/>
                  <a:headEnd/>
                  <a:tailEnd/>
                </a:ln>
              </p:spPr>
              <p:txBody>
                <a:bodyPr vert="eaVert" lIns="74295" tIns="8890" rIns="74295" bIns="8890"/>
                <a:lstStyle/>
                <a:p>
                  <a:pPr algn="ctr"/>
                  <a:endParaRPr lang="en-US" altLang="ja-JP" sz="1000">
                    <a:latin typeface="Times New Roman" pitchFamily="18" charset="0"/>
                  </a:endParaRPr>
                </a:p>
                <a:p>
                  <a:pPr algn="just"/>
                  <a:endParaRPr lang="en-US" altLang="ja-JP" sz="2000">
                    <a:latin typeface="Century" pitchFamily="18" charset="0"/>
                  </a:endParaRPr>
                </a:p>
                <a:p>
                  <a:pPr algn="just"/>
                  <a:r>
                    <a:rPr lang="ja-JP" altLang="en-US" sz="2000">
                      <a:latin typeface="Century" pitchFamily="18" charset="0"/>
                    </a:rPr>
                    <a:t>時間</a:t>
                  </a:r>
                  <a:endParaRPr lang="ja-JP" altLang="en-US" sz="2000"/>
                </a:p>
              </p:txBody>
            </p:sp>
          </p:grpSp>
          <p:sp>
            <p:nvSpPr>
              <p:cNvPr id="21517" name="Rectangle 8"/>
              <p:cNvSpPr>
                <a:spLocks noChangeArrowheads="1"/>
              </p:cNvSpPr>
              <p:nvPr/>
            </p:nvSpPr>
            <p:spPr bwMode="auto">
              <a:xfrm>
                <a:off x="7101" y="5429"/>
                <a:ext cx="1080" cy="405"/>
              </a:xfrm>
              <a:prstGeom prst="rect">
                <a:avLst/>
              </a:prstGeom>
              <a:solidFill>
                <a:srgbClr val="FFFFFF"/>
              </a:solidFill>
              <a:ln w="9525">
                <a:solidFill>
                  <a:srgbClr val="000000"/>
                </a:solidFill>
                <a:miter lim="800000"/>
                <a:headEnd/>
                <a:tailEnd/>
              </a:ln>
            </p:spPr>
            <p:txBody>
              <a:bodyPr lIns="74295" tIns="8890" rIns="74295" bIns="8890"/>
              <a:lstStyle/>
              <a:p>
                <a:pPr algn="r"/>
                <a:r>
                  <a:rPr lang="ja-JP" altLang="en-US" sz="2000">
                    <a:latin typeface="Century" pitchFamily="18" charset="0"/>
                  </a:rPr>
                  <a:t>収入</a:t>
                </a:r>
                <a:endParaRPr lang="ja-JP" altLang="en-US" sz="2000"/>
              </a:p>
            </p:txBody>
          </p:sp>
          <p:sp>
            <p:nvSpPr>
              <p:cNvPr id="21518" name="Rectangle 9"/>
              <p:cNvSpPr>
                <a:spLocks noChangeArrowheads="1"/>
              </p:cNvSpPr>
              <p:nvPr/>
            </p:nvSpPr>
            <p:spPr bwMode="auto">
              <a:xfrm>
                <a:off x="3782" y="5429"/>
                <a:ext cx="1339" cy="405"/>
              </a:xfrm>
              <a:prstGeom prst="rect">
                <a:avLst/>
              </a:prstGeom>
              <a:solidFill>
                <a:srgbClr val="FFFFFF"/>
              </a:solidFill>
              <a:ln w="9525">
                <a:solidFill>
                  <a:srgbClr val="000000"/>
                </a:solidFill>
                <a:miter lim="800000"/>
                <a:headEnd/>
                <a:tailEnd/>
              </a:ln>
            </p:spPr>
            <p:txBody>
              <a:bodyPr lIns="74295" tIns="8890" rIns="74295" bIns="8890"/>
              <a:lstStyle/>
              <a:p>
                <a:pPr algn="ctr"/>
                <a:r>
                  <a:rPr lang="ja-JP" altLang="en-US" sz="2000">
                    <a:latin typeface="Century" pitchFamily="18" charset="0"/>
                  </a:rPr>
                  <a:t>労働力</a:t>
                </a:r>
                <a:endParaRPr lang="ja-JP" altLang="en-US" sz="2000"/>
              </a:p>
            </p:txBody>
          </p:sp>
          <p:grpSp>
            <p:nvGrpSpPr>
              <p:cNvPr id="5" name="Group 10"/>
              <p:cNvGrpSpPr>
                <a:grpSpLocks/>
              </p:cNvGrpSpPr>
              <p:nvPr/>
            </p:nvGrpSpPr>
            <p:grpSpPr bwMode="auto">
              <a:xfrm>
                <a:off x="4499" y="5292"/>
                <a:ext cx="3254" cy="1904"/>
                <a:chOff x="4499" y="5292"/>
                <a:chExt cx="3254" cy="1904"/>
              </a:xfrm>
            </p:grpSpPr>
            <p:sp>
              <p:nvSpPr>
                <p:cNvPr id="21520" name="Rectangle 11"/>
                <p:cNvSpPr>
                  <a:spLocks noChangeArrowheads="1"/>
                </p:cNvSpPr>
                <p:nvPr/>
              </p:nvSpPr>
              <p:spPr bwMode="auto">
                <a:xfrm>
                  <a:off x="4889" y="5785"/>
                  <a:ext cx="2389" cy="1411"/>
                </a:xfrm>
                <a:prstGeom prst="rect">
                  <a:avLst/>
                </a:prstGeom>
                <a:solidFill>
                  <a:srgbClr val="FFFFFF"/>
                </a:solidFill>
                <a:ln w="9525">
                  <a:solidFill>
                    <a:srgbClr val="000000"/>
                  </a:solidFill>
                  <a:miter lim="800000"/>
                  <a:headEnd/>
                  <a:tailEnd/>
                </a:ln>
              </p:spPr>
              <p:txBody>
                <a:bodyPr lIns="74295" tIns="8890" rIns="74295" bIns="8890"/>
                <a:lstStyle/>
                <a:p>
                  <a:pPr algn="just"/>
                  <a:endParaRPr lang="en-US" altLang="ja-JP" sz="1000">
                    <a:latin typeface="Times New Roman" pitchFamily="18" charset="0"/>
                  </a:endParaRPr>
                </a:p>
                <a:p>
                  <a:pPr algn="just"/>
                  <a:endParaRPr lang="en-US" altLang="ja-JP" sz="1000">
                    <a:latin typeface="Times New Roman" pitchFamily="18" charset="0"/>
                  </a:endParaRPr>
                </a:p>
                <a:p>
                  <a:pPr algn="just"/>
                  <a:endParaRPr lang="en-US" altLang="ja-JP" sz="1000">
                    <a:latin typeface="Times New Roman" pitchFamily="18" charset="0"/>
                  </a:endParaRPr>
                </a:p>
                <a:p>
                  <a:pPr algn="just"/>
                  <a:endParaRPr lang="en-US" altLang="ja-JP" sz="1000">
                    <a:latin typeface="Times New Roman" pitchFamily="18" charset="0"/>
                  </a:endParaRPr>
                </a:p>
                <a:p>
                  <a:pPr algn="just"/>
                  <a:endParaRPr lang="en-US" altLang="ja-JP" sz="2000">
                    <a:latin typeface="Century" pitchFamily="18" charset="0"/>
                  </a:endParaRPr>
                </a:p>
                <a:p>
                  <a:pPr algn="just"/>
                  <a:endParaRPr lang="en-US" altLang="ja-JP" sz="2000">
                    <a:latin typeface="Century" pitchFamily="18" charset="0"/>
                  </a:endParaRPr>
                </a:p>
                <a:p>
                  <a:pPr algn="just"/>
                  <a:r>
                    <a:rPr lang="ja-JP" altLang="en-US" sz="2000">
                      <a:latin typeface="Century" pitchFamily="18" charset="0"/>
                    </a:rPr>
                    <a:t>住宅　</a:t>
                  </a:r>
                  <a:endParaRPr lang="ja-JP" altLang="en-US" sz="2000">
                    <a:latin typeface="Times New Roman" pitchFamily="18" charset="0"/>
                  </a:endParaRPr>
                </a:p>
                <a:p>
                  <a:pPr algn="just"/>
                  <a:endParaRPr lang="ja-JP" altLang="ja-JP"/>
                </a:p>
              </p:txBody>
            </p:sp>
            <p:sp>
              <p:nvSpPr>
                <p:cNvPr id="21521" name="Oval 12"/>
                <p:cNvSpPr>
                  <a:spLocks noChangeArrowheads="1"/>
                </p:cNvSpPr>
                <p:nvPr/>
              </p:nvSpPr>
              <p:spPr bwMode="auto">
                <a:xfrm>
                  <a:off x="4499" y="5292"/>
                  <a:ext cx="3254" cy="1437"/>
                </a:xfrm>
                <a:prstGeom prst="ellipse">
                  <a:avLst/>
                </a:prstGeom>
                <a:solidFill>
                  <a:srgbClr val="FFFFFF"/>
                </a:solidFill>
                <a:ln w="9525">
                  <a:round/>
                  <a:headEnd/>
                  <a:tailEnd/>
                </a:ln>
                <a:scene3d>
                  <a:camera prst="legacyPerspectiveFront">
                    <a:rot lat="20399980" lon="21299976" rev="0"/>
                  </a:camera>
                  <a:lightRig rig="legacyFlat2" dir="t"/>
                </a:scene3d>
                <a:sp3d extrusionH="430200" prstMaterial="legacyMatte">
                  <a:bevelT w="13500" h="13500" prst="angle"/>
                  <a:bevelB w="13500" h="13500" prst="angle"/>
                  <a:extrusionClr>
                    <a:srgbClr val="FFFFFF"/>
                  </a:extrusionClr>
                </a:sp3d>
              </p:spPr>
              <p:txBody>
                <a:bodyPr lIns="74295" tIns="8890" rIns="74295" bIns="8890">
                  <a:flatTx/>
                </a:bodyPr>
                <a:lstStyle/>
                <a:p>
                  <a:pPr algn="ctr">
                    <a:lnSpc>
                      <a:spcPct val="200000"/>
                    </a:lnSpc>
                  </a:pPr>
                  <a:r>
                    <a:rPr lang="ja-JP" altLang="en-US" sz="2000">
                      <a:latin typeface="Century" pitchFamily="18" charset="0"/>
                    </a:rPr>
                    <a:t>生活の場</a:t>
                  </a:r>
                  <a:endParaRPr lang="ja-JP" altLang="en-US" sz="2000">
                    <a:latin typeface="Times New Roman" pitchFamily="18" charset="0"/>
                  </a:endParaRPr>
                </a:p>
                <a:p>
                  <a:endParaRPr lang="ja-JP" altLang="ja-JP"/>
                </a:p>
              </p:txBody>
            </p:sp>
            <p:sp>
              <p:nvSpPr>
                <p:cNvPr id="21522" name="Oval 13"/>
                <p:cNvSpPr>
                  <a:spLocks noChangeArrowheads="1"/>
                </p:cNvSpPr>
                <p:nvPr/>
              </p:nvSpPr>
              <p:spPr bwMode="auto">
                <a:xfrm>
                  <a:off x="4890" y="5905"/>
                  <a:ext cx="519" cy="456"/>
                </a:xfrm>
                <a:prstGeom prst="ellipse">
                  <a:avLst/>
                </a:prstGeom>
                <a:solidFill>
                  <a:srgbClr val="FFFFFF"/>
                </a:solidFill>
                <a:ln w="9525">
                  <a:solidFill>
                    <a:srgbClr val="000000"/>
                  </a:solidFill>
                  <a:round/>
                  <a:headEnd/>
                  <a:tailEnd/>
                </a:ln>
              </p:spPr>
              <p:txBody>
                <a:bodyPr lIns="74295" tIns="8890" rIns="74295" bIns="8890"/>
                <a:lstStyle/>
                <a:p>
                  <a:pPr algn="just"/>
                  <a:r>
                    <a:rPr lang="en-US" altLang="ja-JP" sz="2000">
                      <a:latin typeface="Century" pitchFamily="18" charset="0"/>
                    </a:rPr>
                    <a:t>M</a:t>
                  </a:r>
                  <a:endParaRPr lang="ja-JP" altLang="ja-JP" sz="2000"/>
                </a:p>
              </p:txBody>
            </p:sp>
            <p:sp>
              <p:nvSpPr>
                <p:cNvPr id="21523" name="Oval 14"/>
                <p:cNvSpPr>
                  <a:spLocks noChangeArrowheads="1"/>
                </p:cNvSpPr>
                <p:nvPr/>
              </p:nvSpPr>
              <p:spPr bwMode="auto">
                <a:xfrm>
                  <a:off x="6975" y="5721"/>
                  <a:ext cx="521" cy="456"/>
                </a:xfrm>
                <a:prstGeom prst="ellipse">
                  <a:avLst/>
                </a:prstGeom>
                <a:solidFill>
                  <a:srgbClr val="FFFFFF"/>
                </a:solidFill>
                <a:ln w="9525">
                  <a:solidFill>
                    <a:srgbClr val="000000"/>
                  </a:solidFill>
                  <a:round/>
                  <a:headEnd/>
                  <a:tailEnd/>
                </a:ln>
              </p:spPr>
              <p:txBody>
                <a:bodyPr lIns="74295" tIns="8890" rIns="74295" bIns="8890"/>
                <a:lstStyle/>
                <a:p>
                  <a:pPr algn="just"/>
                  <a:r>
                    <a:rPr lang="en-US" altLang="ja-JP" sz="2000">
                      <a:latin typeface="Century" pitchFamily="18" charset="0"/>
                    </a:rPr>
                    <a:t>M</a:t>
                  </a:r>
                  <a:endParaRPr lang="ja-JP" altLang="ja-JP" sz="2000"/>
                </a:p>
              </p:txBody>
            </p:sp>
            <p:sp>
              <p:nvSpPr>
                <p:cNvPr id="21524" name="Line 15"/>
                <p:cNvSpPr>
                  <a:spLocks noChangeShapeType="1"/>
                </p:cNvSpPr>
                <p:nvPr/>
              </p:nvSpPr>
              <p:spPr bwMode="auto">
                <a:xfrm flipV="1">
                  <a:off x="6021" y="6085"/>
                  <a:ext cx="0" cy="492"/>
                </a:xfrm>
                <a:prstGeom prst="line">
                  <a:avLst/>
                </a:prstGeom>
                <a:noFill/>
                <a:ln w="38100">
                  <a:solidFill>
                    <a:srgbClr val="000000"/>
                  </a:solidFill>
                  <a:round/>
                  <a:headEnd/>
                  <a:tailEnd type="triangle" w="med" len="med"/>
                </a:ln>
              </p:spPr>
              <p:txBody>
                <a:bodyPr/>
                <a:lstStyle/>
                <a:p>
                  <a:endParaRPr lang="ja-JP" altLang="en-US"/>
                </a:p>
              </p:txBody>
            </p:sp>
            <p:sp>
              <p:nvSpPr>
                <p:cNvPr id="21525" name="Oval 16"/>
                <p:cNvSpPr>
                  <a:spLocks noChangeArrowheads="1"/>
                </p:cNvSpPr>
                <p:nvPr/>
              </p:nvSpPr>
              <p:spPr bwMode="auto">
                <a:xfrm>
                  <a:off x="6201" y="5921"/>
                  <a:ext cx="540" cy="608"/>
                </a:xfrm>
                <a:prstGeom prst="ellipse">
                  <a:avLst/>
                </a:prstGeom>
                <a:solidFill>
                  <a:srgbClr val="FFFFFF"/>
                </a:solidFill>
                <a:ln w="9525">
                  <a:solidFill>
                    <a:srgbClr val="000000"/>
                  </a:solidFill>
                  <a:round/>
                  <a:headEnd/>
                  <a:tailEnd/>
                </a:ln>
              </p:spPr>
              <p:txBody>
                <a:bodyPr lIns="74295" tIns="8890" rIns="74295" bIns="8890"/>
                <a:lstStyle/>
                <a:p>
                  <a:pPr algn="just"/>
                  <a:r>
                    <a:rPr lang="en-US" altLang="ja-JP" sz="2000">
                      <a:latin typeface="Century" pitchFamily="18" charset="0"/>
                    </a:rPr>
                    <a:t>C</a:t>
                  </a:r>
                  <a:endParaRPr lang="en-US" altLang="ja-JP" sz="2000">
                    <a:latin typeface="Times New Roman" pitchFamily="18" charset="0"/>
                  </a:endParaRPr>
                </a:p>
                <a:p>
                  <a:endParaRPr lang="ja-JP" altLang="ja-JP"/>
                </a:p>
              </p:txBody>
            </p:sp>
            <p:sp>
              <p:nvSpPr>
                <p:cNvPr id="21526" name="Text Box 17"/>
                <p:cNvSpPr txBox="1">
                  <a:spLocks noChangeArrowheads="1"/>
                </p:cNvSpPr>
                <p:nvPr/>
              </p:nvSpPr>
              <p:spPr bwMode="auto">
                <a:xfrm>
                  <a:off x="5301" y="6413"/>
                  <a:ext cx="1620" cy="328"/>
                </a:xfrm>
                <a:prstGeom prst="rect">
                  <a:avLst/>
                </a:prstGeom>
                <a:solidFill>
                  <a:srgbClr val="FFFFFF"/>
                </a:solidFill>
                <a:ln w="9525">
                  <a:solidFill>
                    <a:srgbClr val="000000"/>
                  </a:solidFill>
                  <a:miter lim="800000"/>
                  <a:headEnd/>
                  <a:tailEnd/>
                </a:ln>
              </p:spPr>
              <p:txBody>
                <a:bodyPr lIns="74295" tIns="8890" rIns="74295" bIns="8890"/>
                <a:lstStyle/>
                <a:p>
                  <a:pPr algn="just">
                    <a:lnSpc>
                      <a:spcPct val="96000"/>
                    </a:lnSpc>
                  </a:pPr>
                  <a:r>
                    <a:rPr lang="ja-JP" altLang="en-US" sz="2000">
                      <a:latin typeface="ＭＳ Ｐゴシック" pitchFamily="50" charset="-128"/>
                    </a:rPr>
                    <a:t>内的規定要因</a:t>
                  </a:r>
                  <a:endParaRPr lang="ja-JP" altLang="en-US" sz="2000"/>
                </a:p>
              </p:txBody>
            </p:sp>
          </p:grpSp>
        </p:grpSp>
        <p:grpSp>
          <p:nvGrpSpPr>
            <p:cNvPr id="6" name="Group 18"/>
            <p:cNvGrpSpPr>
              <a:grpSpLocks/>
            </p:cNvGrpSpPr>
            <p:nvPr/>
          </p:nvGrpSpPr>
          <p:grpSpPr bwMode="auto">
            <a:xfrm>
              <a:off x="2601" y="3457"/>
              <a:ext cx="7020" cy="2601"/>
              <a:chOff x="2601" y="3457"/>
              <a:chExt cx="7020" cy="2601"/>
            </a:xfrm>
          </p:grpSpPr>
          <p:grpSp>
            <p:nvGrpSpPr>
              <p:cNvPr id="7" name="Group 19"/>
              <p:cNvGrpSpPr>
                <a:grpSpLocks/>
              </p:cNvGrpSpPr>
              <p:nvPr/>
            </p:nvGrpSpPr>
            <p:grpSpPr bwMode="auto">
              <a:xfrm>
                <a:off x="2601" y="3457"/>
                <a:ext cx="7020" cy="788"/>
                <a:chOff x="2601" y="3329"/>
                <a:chExt cx="7020" cy="788"/>
              </a:xfrm>
            </p:grpSpPr>
            <p:sp>
              <p:nvSpPr>
                <p:cNvPr id="21514" name="Line 20"/>
                <p:cNvSpPr>
                  <a:spLocks noChangeShapeType="1"/>
                </p:cNvSpPr>
                <p:nvPr/>
              </p:nvSpPr>
              <p:spPr bwMode="auto">
                <a:xfrm>
                  <a:off x="6111" y="3329"/>
                  <a:ext cx="0" cy="676"/>
                </a:xfrm>
                <a:prstGeom prst="line">
                  <a:avLst/>
                </a:prstGeom>
                <a:noFill/>
                <a:ln w="38100" cmpd="dbl">
                  <a:solidFill>
                    <a:srgbClr val="000000"/>
                  </a:solidFill>
                  <a:round/>
                  <a:headEnd/>
                  <a:tailEnd type="triangle" w="med" len="med"/>
                </a:ln>
              </p:spPr>
              <p:txBody>
                <a:bodyPr/>
                <a:lstStyle/>
                <a:p>
                  <a:endParaRPr lang="ja-JP" altLang="en-US"/>
                </a:p>
              </p:txBody>
            </p:sp>
            <p:sp>
              <p:nvSpPr>
                <p:cNvPr id="21515" name="Freeform 21"/>
                <p:cNvSpPr>
                  <a:spLocks/>
                </p:cNvSpPr>
                <p:nvPr/>
              </p:nvSpPr>
              <p:spPr bwMode="auto">
                <a:xfrm>
                  <a:off x="2601" y="3329"/>
                  <a:ext cx="7020" cy="788"/>
                </a:xfrm>
                <a:custGeom>
                  <a:avLst/>
                  <a:gdLst>
                    <a:gd name="T0" fmla="*/ 0 w 7920"/>
                    <a:gd name="T1" fmla="*/ 5 h 1050"/>
                    <a:gd name="T2" fmla="*/ 300 w 7920"/>
                    <a:gd name="T3" fmla="*/ 22 h 1050"/>
                    <a:gd name="T4" fmla="*/ 1351 w 7920"/>
                    <a:gd name="T5" fmla="*/ 22 h 1050"/>
                    <a:gd name="T6" fmla="*/ 1651 w 7920"/>
                    <a:gd name="T7" fmla="*/ 0 h 1050"/>
                    <a:gd name="T8" fmla="*/ 0 60000 65536"/>
                    <a:gd name="T9" fmla="*/ 0 60000 65536"/>
                    <a:gd name="T10" fmla="*/ 0 60000 65536"/>
                    <a:gd name="T11" fmla="*/ 0 60000 65536"/>
                    <a:gd name="T12" fmla="*/ 0 w 7920"/>
                    <a:gd name="T13" fmla="*/ 0 h 1050"/>
                    <a:gd name="T14" fmla="*/ 7920 w 7920"/>
                    <a:gd name="T15" fmla="*/ 1050 h 1050"/>
                  </a:gdLst>
                  <a:ahLst/>
                  <a:cxnLst>
                    <a:cxn ang="T8">
                      <a:pos x="T0" y="T1"/>
                    </a:cxn>
                    <a:cxn ang="T9">
                      <a:pos x="T2" y="T3"/>
                    </a:cxn>
                    <a:cxn ang="T10">
                      <a:pos x="T4" y="T5"/>
                    </a:cxn>
                    <a:cxn ang="T11">
                      <a:pos x="T6" y="T7"/>
                    </a:cxn>
                  </a:cxnLst>
                  <a:rect l="T12" t="T13" r="T14" b="T15"/>
                  <a:pathLst>
                    <a:path w="7920" h="1050">
                      <a:moveTo>
                        <a:pt x="0" y="180"/>
                      </a:moveTo>
                      <a:cubicBezTo>
                        <a:pt x="180" y="480"/>
                        <a:pt x="360" y="780"/>
                        <a:pt x="1440" y="900"/>
                      </a:cubicBezTo>
                      <a:cubicBezTo>
                        <a:pt x="2520" y="1020"/>
                        <a:pt x="5400" y="1050"/>
                        <a:pt x="6480" y="900"/>
                      </a:cubicBezTo>
                      <a:cubicBezTo>
                        <a:pt x="7560" y="750"/>
                        <a:pt x="7680" y="150"/>
                        <a:pt x="7920" y="0"/>
                      </a:cubicBezTo>
                    </a:path>
                  </a:pathLst>
                </a:custGeom>
                <a:noFill/>
                <a:ln w="9525">
                  <a:solidFill>
                    <a:srgbClr val="000000"/>
                  </a:solidFill>
                  <a:round/>
                  <a:headEnd/>
                  <a:tailEnd/>
                </a:ln>
              </p:spPr>
              <p:txBody>
                <a:bodyPr/>
                <a:lstStyle/>
                <a:p>
                  <a:endParaRPr lang="ja-JP" altLang="en-US"/>
                </a:p>
              </p:txBody>
            </p:sp>
          </p:grpSp>
          <p:sp>
            <p:nvSpPr>
              <p:cNvPr id="21513" name="Oval 22" descr="編み込み"/>
              <p:cNvSpPr>
                <a:spLocks noChangeArrowheads="1"/>
              </p:cNvSpPr>
              <p:nvPr/>
            </p:nvSpPr>
            <p:spPr bwMode="auto">
              <a:xfrm>
                <a:off x="4438" y="4974"/>
                <a:ext cx="3412" cy="1084"/>
              </a:xfrm>
              <a:prstGeom prst="ellipse">
                <a:avLst/>
              </a:prstGeom>
              <a:pattFill prst="plaid">
                <a:fgClr>
                  <a:srgbClr val="000000">
                    <a:alpha val="10196"/>
                  </a:srgbClr>
                </a:fgClr>
                <a:bgClr>
                  <a:srgbClr val="FFFFFF">
                    <a:alpha val="10196"/>
                  </a:srgbClr>
                </a:bgClr>
              </a:pattFill>
              <a:ln w="9525">
                <a:round/>
                <a:headEnd/>
                <a:tailEnd/>
              </a:ln>
              <a:scene3d>
                <a:camera prst="legacyObliqueTopLeft">
                  <a:rot lat="20099976" lon="0" rev="0"/>
                </a:camera>
                <a:lightRig rig="legacyFlat3" dir="t"/>
              </a:scene3d>
              <a:sp3d extrusionH="430200" prstMaterial="legacyMatte">
                <a:bevelT w="13500" h="13500" prst="angle"/>
                <a:bevelB w="13500" h="13500" prst="angle"/>
                <a:extrusionClr>
                  <a:srgbClr val="FFFFFF"/>
                </a:extrusionClr>
              </a:sp3d>
            </p:spPr>
            <p:txBody>
              <a:bodyPr lIns="74295" tIns="8890" rIns="74295" bIns="8890">
                <a:flatTx/>
              </a:bodyPr>
              <a:lstStyle/>
              <a:p>
                <a:pPr algn="ctr"/>
                <a:r>
                  <a:rPr lang="ja-JP" altLang="en-US" sz="2000">
                    <a:latin typeface="Century" pitchFamily="18" charset="0"/>
                  </a:rPr>
                  <a:t>資源の編成</a:t>
                </a:r>
                <a:endParaRPr lang="ja-JP" altLang="en-US" sz="2000"/>
              </a:p>
            </p:txBody>
          </p:sp>
        </p:grpSp>
      </p:grpSp>
      <p:sp>
        <p:nvSpPr>
          <p:cNvPr id="21508" name="Rectangle 23"/>
          <p:cNvSpPr>
            <a:spLocks noChangeArrowheads="1"/>
          </p:cNvSpPr>
          <p:nvPr/>
        </p:nvSpPr>
        <p:spPr bwMode="auto">
          <a:xfrm>
            <a:off x="3786188" y="2000250"/>
            <a:ext cx="1928812" cy="400050"/>
          </a:xfrm>
          <a:prstGeom prst="rect">
            <a:avLst/>
          </a:prstGeom>
          <a:noFill/>
          <a:ln w="9525">
            <a:noFill/>
            <a:miter lim="800000"/>
            <a:headEnd/>
            <a:tailEnd/>
          </a:ln>
        </p:spPr>
        <p:txBody>
          <a:bodyPr anchor="ctr">
            <a:spAutoFit/>
          </a:bodyPr>
          <a:lstStyle/>
          <a:p>
            <a:pPr eaLnBrk="0" hangingPunct="0"/>
            <a:r>
              <a:rPr lang="ja-JP" altLang="en-US" sz="2000">
                <a:latin typeface="ＭＳ 明朝" pitchFamily="17" charset="-128"/>
                <a:cs typeface="Times New Roman" pitchFamily="18" charset="0"/>
              </a:rPr>
              <a:t>外的規定要因</a:t>
            </a:r>
            <a:endParaRPr lang="ja-JP" altLang="en-US" sz="2000"/>
          </a:p>
        </p:txBody>
      </p:sp>
      <p:sp>
        <p:nvSpPr>
          <p:cNvPr id="21509" name="Rectangle 24"/>
          <p:cNvSpPr>
            <a:spLocks noChangeArrowheads="1"/>
          </p:cNvSpPr>
          <p:nvPr/>
        </p:nvSpPr>
        <p:spPr bwMode="auto">
          <a:xfrm>
            <a:off x="1000100" y="5500702"/>
            <a:ext cx="2214578" cy="984885"/>
          </a:xfrm>
          <a:prstGeom prst="rect">
            <a:avLst/>
          </a:prstGeom>
          <a:noFill/>
          <a:ln w="9525">
            <a:noFill/>
            <a:miter lim="800000"/>
            <a:headEnd/>
            <a:tailEnd/>
          </a:ln>
        </p:spPr>
        <p:txBody>
          <a:bodyPr wrap="square" anchor="ctr">
            <a:spAutoFit/>
          </a:bodyPr>
          <a:lstStyle/>
          <a:p>
            <a:pPr eaLnBrk="0" hangingPunct="0"/>
            <a:r>
              <a:rPr lang="en-US" altLang="ja-JP" sz="2000" dirty="0">
                <a:latin typeface="Century" pitchFamily="18" charset="0"/>
                <a:cs typeface="Times New Roman" pitchFamily="18" charset="0"/>
              </a:rPr>
              <a:t>C=</a:t>
            </a:r>
            <a:r>
              <a:rPr lang="ja-JP" altLang="en-US" sz="2000" dirty="0">
                <a:latin typeface="Century" pitchFamily="18" charset="0"/>
                <a:cs typeface="Times New Roman" pitchFamily="18" charset="0"/>
              </a:rPr>
              <a:t>資源の管理者</a:t>
            </a:r>
            <a:endParaRPr lang="ja-JP" altLang="en-US" sz="2000" dirty="0"/>
          </a:p>
          <a:p>
            <a:pPr eaLnBrk="0" hangingPunct="0"/>
            <a:r>
              <a:rPr lang="en-US" altLang="ja-JP" sz="2000" dirty="0">
                <a:latin typeface="Century" pitchFamily="18" charset="0"/>
                <a:cs typeface="Times New Roman" pitchFamily="18" charset="0"/>
              </a:rPr>
              <a:t>M</a:t>
            </a:r>
            <a:r>
              <a:rPr lang="en-US" altLang="ja-JP" sz="2000" dirty="0">
                <a:latin typeface="ＭＳ 明朝" pitchFamily="17" charset="-128"/>
                <a:cs typeface="Times New Roman" pitchFamily="18" charset="0"/>
              </a:rPr>
              <a:t>=</a:t>
            </a:r>
            <a:r>
              <a:rPr lang="ja-JP" altLang="en-US" sz="2000" dirty="0">
                <a:latin typeface="ＭＳ 明朝" pitchFamily="17" charset="-128"/>
                <a:cs typeface="Times New Roman" pitchFamily="18" charset="0"/>
              </a:rPr>
              <a:t>家庭のメンバー</a:t>
            </a:r>
            <a:endParaRPr lang="ja-JP" altLang="en-US" sz="2000" dirty="0"/>
          </a:p>
          <a:p>
            <a:pPr eaLnBrk="0" hangingPunct="0"/>
            <a:endParaRPr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p:txBody>
          <a:bodyPr/>
          <a:lstStyle/>
          <a:p>
            <a:pPr algn="ctr"/>
            <a:r>
              <a:rPr kumimoji="1" lang="ja-JP" altLang="en-US" sz="6600" dirty="0" smtClean="0"/>
              <a:t>調査の方法</a:t>
            </a:r>
            <a:endParaRPr kumimoji="1" lang="ja-JP" altLang="en-US" sz="6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457200" y="0"/>
            <a:ext cx="8229600" cy="1285860"/>
          </a:xfrm>
        </p:spPr>
        <p:txBody>
          <a:bodyPr/>
          <a:lstStyle/>
          <a:p>
            <a:pPr algn="ctr" eaLnBrk="1" hangingPunct="1"/>
            <a:r>
              <a:rPr lang="ja-JP" altLang="en-US" dirty="0" smtClean="0"/>
              <a:t>調査</a:t>
            </a:r>
          </a:p>
        </p:txBody>
      </p:sp>
      <p:sp>
        <p:nvSpPr>
          <p:cNvPr id="22531" name="縦書きテキスト プレースホルダ 2"/>
          <p:cNvSpPr>
            <a:spLocks noGrp="1"/>
          </p:cNvSpPr>
          <p:nvPr>
            <p:ph type="body" orient="vert" idx="1"/>
          </p:nvPr>
        </p:nvSpPr>
        <p:spPr>
          <a:xfrm>
            <a:off x="857224" y="1214422"/>
            <a:ext cx="8286776" cy="5643578"/>
          </a:xfrm>
        </p:spPr>
        <p:txBody>
          <a:bodyPr vert="horz">
            <a:normAutofit/>
          </a:bodyPr>
          <a:lstStyle/>
          <a:p>
            <a:pPr eaLnBrk="1" hangingPunct="1">
              <a:buFont typeface="Arial" charset="0"/>
              <a:buNone/>
            </a:pPr>
            <a:r>
              <a:rPr lang="ja-JP" altLang="en-US" dirty="0" smtClean="0"/>
              <a:t>①実施期間：</a:t>
            </a:r>
            <a:r>
              <a:rPr lang="en-US" altLang="ja-JP" dirty="0" smtClean="0"/>
              <a:t>2004</a:t>
            </a:r>
            <a:r>
              <a:rPr lang="ja-JP" altLang="en-US" dirty="0" smtClean="0"/>
              <a:t>年</a:t>
            </a:r>
            <a:r>
              <a:rPr lang="en-US" altLang="ja-JP" dirty="0" smtClean="0"/>
              <a:t>9</a:t>
            </a:r>
            <a:r>
              <a:rPr lang="ja-JP" altLang="en-US" dirty="0" smtClean="0"/>
              <a:t>月～</a:t>
            </a:r>
            <a:r>
              <a:rPr lang="en-US" altLang="ja-JP" dirty="0" smtClean="0"/>
              <a:t>12</a:t>
            </a:r>
            <a:r>
              <a:rPr lang="ja-JP" altLang="en-US" dirty="0" smtClean="0"/>
              <a:t>月</a:t>
            </a:r>
            <a:endParaRPr lang="en-US" altLang="ja-JP" dirty="0" smtClean="0"/>
          </a:p>
          <a:p>
            <a:pPr eaLnBrk="1" hangingPunct="1">
              <a:buFont typeface="Arial" charset="0"/>
              <a:buNone/>
            </a:pPr>
            <a:r>
              <a:rPr lang="ja-JP" altLang="en-US" dirty="0" smtClean="0"/>
              <a:t>対象の特性：全身性障害者（一種一級＋介助労働力利用時間数がほぼ</a:t>
            </a:r>
            <a:r>
              <a:rPr lang="en-US" altLang="ja-JP" dirty="0" smtClean="0"/>
              <a:t>24</a:t>
            </a:r>
            <a:r>
              <a:rPr lang="ja-JP" altLang="en-US" dirty="0" smtClean="0"/>
              <a:t>時間程度）</a:t>
            </a:r>
            <a:r>
              <a:rPr lang="en-US" altLang="ja-JP" dirty="0" smtClean="0"/>
              <a:t>10</a:t>
            </a:r>
            <a:r>
              <a:rPr lang="ja-JP" altLang="en-US" dirty="0" smtClean="0"/>
              <a:t>名</a:t>
            </a:r>
            <a:endParaRPr lang="en-US" altLang="ja-JP" dirty="0" smtClean="0"/>
          </a:p>
          <a:p>
            <a:pPr eaLnBrk="1" hangingPunct="1">
              <a:buFont typeface="Arial" charset="0"/>
              <a:buNone/>
            </a:pPr>
            <a:endParaRPr lang="en-US" altLang="ja-JP" sz="1100" dirty="0" smtClean="0"/>
          </a:p>
          <a:p>
            <a:pPr eaLnBrk="1" hangingPunct="1">
              <a:buFont typeface="Arial" charset="0"/>
              <a:buNone/>
            </a:pPr>
            <a:r>
              <a:rPr lang="ja-JP" altLang="en-US" dirty="0" smtClean="0"/>
              <a:t>対象者の選定：個人的知り合い、文献・ホームページなどによる公表、自立生活センターの紹介等</a:t>
            </a:r>
            <a:endParaRPr lang="en-US" altLang="ja-JP" dirty="0" smtClean="0"/>
          </a:p>
          <a:p>
            <a:pPr eaLnBrk="1" hangingPunct="1">
              <a:buFont typeface="Arial" charset="0"/>
              <a:buNone/>
            </a:pPr>
            <a:r>
              <a:rPr lang="ja-JP" altLang="en-US" dirty="0" smtClean="0"/>
              <a:t>訪問回数：調査</a:t>
            </a:r>
            <a:r>
              <a:rPr lang="en-US" altLang="ja-JP" dirty="0" smtClean="0"/>
              <a:t>3</a:t>
            </a:r>
            <a:r>
              <a:rPr lang="ja-JP" altLang="en-US" dirty="0" smtClean="0"/>
              <a:t>回 参与観察</a:t>
            </a:r>
            <a:r>
              <a:rPr lang="en-US" altLang="ja-JP" dirty="0" smtClean="0"/>
              <a:t>1</a:t>
            </a:r>
            <a:r>
              <a:rPr lang="ja-JP" altLang="en-US" dirty="0" smtClean="0"/>
              <a:t>回　計</a:t>
            </a:r>
            <a:r>
              <a:rPr lang="en-US" altLang="ja-JP" dirty="0" smtClean="0"/>
              <a:t>4</a:t>
            </a:r>
            <a:r>
              <a:rPr lang="ja-JP" altLang="en-US" dirty="0" smtClean="0"/>
              <a:t>回</a:t>
            </a:r>
            <a:endParaRPr lang="en-US" altLang="ja-JP" dirty="0" smtClean="0"/>
          </a:p>
          <a:p>
            <a:pPr eaLnBrk="1" hangingPunct="1">
              <a:buFont typeface="Arial" charset="0"/>
              <a:buNone/>
            </a:pPr>
            <a:endParaRPr lang="en-US" altLang="ja-JP" sz="1100" dirty="0" smtClean="0"/>
          </a:p>
          <a:p>
            <a:pPr eaLnBrk="1" hangingPunct="1">
              <a:buFont typeface="Arial" charset="0"/>
              <a:buNone/>
            </a:pPr>
            <a:r>
              <a:rPr lang="ja-JP" altLang="en-US" dirty="0" smtClean="0"/>
              <a:t>②実施期間：</a:t>
            </a:r>
            <a:r>
              <a:rPr lang="en-US" altLang="ja-JP" dirty="0" smtClean="0"/>
              <a:t>2007</a:t>
            </a:r>
            <a:r>
              <a:rPr lang="ja-JP" altLang="en-US" dirty="0" smtClean="0"/>
              <a:t>年</a:t>
            </a:r>
            <a:r>
              <a:rPr lang="en-US" altLang="ja-JP" dirty="0" smtClean="0"/>
              <a:t>5</a:t>
            </a:r>
            <a:r>
              <a:rPr lang="ja-JP" altLang="en-US" dirty="0" smtClean="0"/>
              <a:t>月～</a:t>
            </a:r>
            <a:r>
              <a:rPr lang="en-US" altLang="ja-JP" dirty="0" smtClean="0"/>
              <a:t>6</a:t>
            </a:r>
            <a:r>
              <a:rPr lang="ja-JP" altLang="en-US" dirty="0" smtClean="0"/>
              <a:t>月</a:t>
            </a:r>
            <a:endParaRPr lang="en-US" altLang="ja-JP" dirty="0" smtClean="0"/>
          </a:p>
          <a:p>
            <a:pPr eaLnBrk="1" hangingPunct="1">
              <a:buFont typeface="Arial" charset="0"/>
              <a:buNone/>
            </a:pPr>
            <a:r>
              <a:rPr lang="ja-JP" altLang="en-US" dirty="0" smtClean="0"/>
              <a:t>上記対象に追跡調査（訪問</a:t>
            </a:r>
            <a:r>
              <a:rPr lang="en-US" altLang="ja-JP" dirty="0" smtClean="0"/>
              <a:t>1</a:t>
            </a:r>
            <a:r>
              <a:rPr lang="ja-JP" altLang="en-US" dirty="0" smtClean="0"/>
              <a:t>回）</a:t>
            </a:r>
            <a:endParaRPr lang="en-US" altLang="ja-JP" dirty="0" smtClean="0"/>
          </a:p>
          <a:p>
            <a:pPr eaLnBrk="1" hangingPunct="1">
              <a:buFont typeface="Arial" charset="0"/>
              <a:buNone/>
            </a:pPr>
            <a:endParaRPr lang="en-US" altLang="ja-JP" dirty="0" smtClean="0"/>
          </a:p>
          <a:p>
            <a:pPr eaLnBrk="1" hangingPunct="1">
              <a:buFont typeface="Arial" charset="0"/>
              <a:buNone/>
            </a:pPr>
            <a:endParaRPr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checkerboard(across)">
                                      <p:cBhvr>
                                        <p:cTn id="7" dur="2000"/>
                                        <p:tgtEl>
                                          <p:spTgt spid="2253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2531">
                                            <p:txEl>
                                              <p:pRg st="0" end="0"/>
                                            </p:txEl>
                                          </p:spTgt>
                                        </p:tgtEl>
                                        <p:attrNameLst>
                                          <p:attrName>style.visibility</p:attrName>
                                        </p:attrNameLst>
                                      </p:cBhvr>
                                      <p:to>
                                        <p:strVal val="visible"/>
                                      </p:to>
                                    </p:set>
                                    <p:anim calcmode="lin" valueType="num">
                                      <p:cBhvr additive="base">
                                        <p:cTn id="12" dur="20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225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2531">
                                            <p:txEl>
                                              <p:pRg st="1" end="1"/>
                                            </p:txEl>
                                          </p:spTgt>
                                        </p:tgtEl>
                                        <p:attrNameLst>
                                          <p:attrName>style.visibility</p:attrName>
                                        </p:attrNameLst>
                                      </p:cBhvr>
                                      <p:to>
                                        <p:strVal val="visible"/>
                                      </p:to>
                                    </p:set>
                                    <p:anim calcmode="lin" valueType="num">
                                      <p:cBhvr additive="base">
                                        <p:cTn id="18" dur="20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225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2531">
                                            <p:txEl>
                                              <p:pRg st="3" end="3"/>
                                            </p:txEl>
                                          </p:spTgt>
                                        </p:tgtEl>
                                        <p:attrNameLst>
                                          <p:attrName>style.visibility</p:attrName>
                                        </p:attrNameLst>
                                      </p:cBhvr>
                                      <p:to>
                                        <p:strVal val="visible"/>
                                      </p:to>
                                    </p:set>
                                    <p:anim calcmode="lin" valueType="num">
                                      <p:cBhvr additive="base">
                                        <p:cTn id="24" dur="20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2253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2531">
                                            <p:txEl>
                                              <p:pRg st="4" end="4"/>
                                            </p:txEl>
                                          </p:spTgt>
                                        </p:tgtEl>
                                        <p:attrNameLst>
                                          <p:attrName>style.visibility</p:attrName>
                                        </p:attrNameLst>
                                      </p:cBhvr>
                                      <p:to>
                                        <p:strVal val="visible"/>
                                      </p:to>
                                    </p:set>
                                    <p:anim calcmode="lin" valueType="num">
                                      <p:cBhvr additive="base">
                                        <p:cTn id="30" dur="20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2253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22531">
                                            <p:txEl>
                                              <p:pRg st="6" end="6"/>
                                            </p:txEl>
                                          </p:spTgt>
                                        </p:tgtEl>
                                        <p:attrNameLst>
                                          <p:attrName>style.visibility</p:attrName>
                                        </p:attrNameLst>
                                      </p:cBhvr>
                                      <p:to>
                                        <p:strVal val="visible"/>
                                      </p:to>
                                    </p:set>
                                    <p:anim calcmode="lin" valueType="num">
                                      <p:cBhvr additive="base">
                                        <p:cTn id="36" dur="2000" fill="hold"/>
                                        <p:tgtEl>
                                          <p:spTgt spid="22531">
                                            <p:txEl>
                                              <p:pRg st="6" end="6"/>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2253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22531">
                                            <p:txEl>
                                              <p:pRg st="7" end="7"/>
                                            </p:txEl>
                                          </p:spTgt>
                                        </p:tgtEl>
                                        <p:attrNameLst>
                                          <p:attrName>style.visibility</p:attrName>
                                        </p:attrNameLst>
                                      </p:cBhvr>
                                      <p:to>
                                        <p:strVal val="visible"/>
                                      </p:to>
                                    </p:set>
                                    <p:anim calcmode="lin" valueType="num">
                                      <p:cBhvr additive="base">
                                        <p:cTn id="42" dur="2000" fill="hold"/>
                                        <p:tgtEl>
                                          <p:spTgt spid="22531">
                                            <p:txEl>
                                              <p:pRg st="7" end="7"/>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2253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3|1|0.4|1.3"/>
</p:tagLst>
</file>

<file path=ppt/tags/tag2.xml><?xml version="1.0" encoding="utf-8"?>
<p:tagLst xmlns:a="http://schemas.openxmlformats.org/drawingml/2006/main" xmlns:r="http://schemas.openxmlformats.org/officeDocument/2006/relationships" xmlns:p="http://schemas.openxmlformats.org/presentationml/2006/main">
  <p:tag name="TIMING" val="|1.9|2.4|4.9|1.2"/>
</p:tagLst>
</file>

<file path=ppt/tags/tag3.xml><?xml version="1.0" encoding="utf-8"?>
<p:tagLst xmlns:a="http://schemas.openxmlformats.org/drawingml/2006/main" xmlns:r="http://schemas.openxmlformats.org/officeDocument/2006/relationships" xmlns:p="http://schemas.openxmlformats.org/presentationml/2006/main">
  <p:tag name="TIMING" val="|2.5|3|1.1"/>
</p:tagLst>
</file>

<file path=ppt/theme/theme1.xml><?xml version="1.0" encoding="utf-8"?>
<a:theme xmlns:a="http://schemas.openxmlformats.org/drawingml/2006/main" name="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テーマ13">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テーマ14">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HG丸ｺﾞｼｯｸM-PRO"/>
        <a:ea typeface="HG丸ｺﾞｼｯｸM-PRO"/>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テーマ15">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HG丸ｺﾞｼｯｸM-PRO"/>
        <a:ea typeface="HG丸ｺﾞｼｯｸM-PRO"/>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HG丸ｺﾞｼｯｸM-PRO"/>
        <a:ea typeface="HG丸ｺﾞｼｯｸM-PRO"/>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小鳥の贈り物</Template>
  <TotalTime>8126</TotalTime>
  <Words>1408</Words>
  <Application>Microsoft Office PowerPoint</Application>
  <PresentationFormat>画面に合わせる (4:3)</PresentationFormat>
  <Paragraphs>567</Paragraphs>
  <Slides>38</Slides>
  <Notes>38</Notes>
  <HiddenSlides>0</HiddenSlides>
  <MMClips>0</MMClips>
  <ScaleCrop>false</ScaleCrop>
  <HeadingPairs>
    <vt:vector size="4" baseType="variant">
      <vt:variant>
        <vt:lpstr>テーマ</vt:lpstr>
      </vt:variant>
      <vt:variant>
        <vt:i4>6</vt:i4>
      </vt:variant>
      <vt:variant>
        <vt:lpstr>スライド タイトル</vt:lpstr>
      </vt:variant>
      <vt:variant>
        <vt:i4>38</vt:i4>
      </vt:variant>
    </vt:vector>
  </HeadingPairs>
  <TitlesOfParts>
    <vt:vector size="44" baseType="lpstr">
      <vt:lpstr>デザインの設定</vt:lpstr>
      <vt:lpstr>テーマ13</vt:lpstr>
      <vt:lpstr>テーマ14</vt:lpstr>
      <vt:lpstr>テーマ15</vt:lpstr>
      <vt:lpstr>1_デザインの設定</vt:lpstr>
      <vt:lpstr>2_デザインの設定</vt:lpstr>
      <vt:lpstr>第20回「総合社会科学としての社会・経済における障害の研究」</vt:lpstr>
      <vt:lpstr>本日の報告のポイント</vt:lpstr>
      <vt:lpstr>分析の視点</vt:lpstr>
      <vt:lpstr>生活のとらえ方</vt:lpstr>
      <vt:lpstr>「自立生活」の捉え方</vt:lpstr>
      <vt:lpstr>生活の資源と資源の管理者</vt:lpstr>
      <vt:lpstr>生活の資源によって編成された生活</vt:lpstr>
      <vt:lpstr>調査の方法</vt:lpstr>
      <vt:lpstr>調査</vt:lpstr>
      <vt:lpstr>調査結果の抽出方法</vt:lpstr>
      <vt:lpstr>時間のチャート</vt:lpstr>
      <vt:lpstr>ネットワークの地図 地域調査</vt:lpstr>
      <vt:lpstr>ネットワークの地図 親密度</vt:lpstr>
      <vt:lpstr>どのように生活しているのか？</vt:lpstr>
      <vt:lpstr>スライド 15</vt:lpstr>
      <vt:lpstr>60代　脳性マヒの障害のある方</vt:lpstr>
      <vt:lpstr>50代　脳性マヒ夫婦と難病患者</vt:lpstr>
      <vt:lpstr>30代　女性　先天性障害 （脳性マヒと神経難病）</vt:lpstr>
      <vt:lpstr>30代　男性　頸髄損傷</vt:lpstr>
      <vt:lpstr>住宅</vt:lpstr>
      <vt:lpstr>収入･支出</vt:lpstr>
      <vt:lpstr>スライド 22</vt:lpstr>
      <vt:lpstr>スライド 23</vt:lpstr>
      <vt:lpstr>介助労働力</vt:lpstr>
      <vt:lpstr>介助労働力の管理</vt:lpstr>
      <vt:lpstr>社会活動</vt:lpstr>
      <vt:lpstr>時間</vt:lpstr>
      <vt:lpstr>人々</vt:lpstr>
      <vt:lpstr>生活変動</vt:lpstr>
      <vt:lpstr>資源の管理者役割とその変化</vt:lpstr>
      <vt:lpstr>なぜ「自立生活」は多様に存在するのか</vt:lpstr>
      <vt:lpstr>①社会制度や社会状況の変化 ＋生活戦略</vt:lpstr>
      <vt:lpstr>スライド 33</vt:lpstr>
      <vt:lpstr>②生活変動と生活戦略</vt:lpstr>
      <vt:lpstr>「自立生活」とは何か①</vt:lpstr>
      <vt:lpstr>「自立生活」とは何か②</vt:lpstr>
      <vt:lpstr>政策的インプリケーション</vt:lpstr>
      <vt:lpstr>スライド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emiko</dc:creator>
  <cp:lastModifiedBy>emiko</cp:lastModifiedBy>
  <cp:revision>458</cp:revision>
  <dcterms:created xsi:type="dcterms:W3CDTF">2007-12-23T23:49:44Z</dcterms:created>
  <dcterms:modified xsi:type="dcterms:W3CDTF">2009-11-13T20:36:54Z</dcterms:modified>
</cp:coreProperties>
</file>